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notesMasterIdLst>
    <p:notesMasterId r:id="rId16"/>
  </p:notesMasterIdLst>
  <p:sldIdLst>
    <p:sldId id="256" r:id="rId4"/>
    <p:sldId id="277" r:id="rId5"/>
    <p:sldId id="257" r:id="rId6"/>
    <p:sldId id="258" r:id="rId7"/>
    <p:sldId id="281" r:id="rId8"/>
    <p:sldId id="260" r:id="rId9"/>
    <p:sldId id="282" r:id="rId10"/>
    <p:sldId id="283" r:id="rId11"/>
    <p:sldId id="284" r:id="rId12"/>
    <p:sldId id="285" r:id="rId13"/>
    <p:sldId id="263" r:id="rId14"/>
    <p:sldId id="266" r:id="rId1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78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9B8AE80B-B86C-4205-B2AE-27E605F90D78}"/>
    <pc:docChg chg="custSel addSld modSld">
      <pc:chgData name="Mary Waldron" userId="4bb03067c7b4ffb5" providerId="LiveId" clId="{9B8AE80B-B86C-4205-B2AE-27E605F90D78}" dt="2022-06-22T23:59:09.544" v="581" actId="20577"/>
      <pc:docMkLst>
        <pc:docMk/>
      </pc:docMkLst>
      <pc:sldChg chg="modSp mod">
        <pc:chgData name="Mary Waldron" userId="4bb03067c7b4ffb5" providerId="LiveId" clId="{9B8AE80B-B86C-4205-B2AE-27E605F90D78}" dt="2022-06-22T23:25:36.344" v="7" actId="20577"/>
        <pc:sldMkLst>
          <pc:docMk/>
          <pc:sldMk cId="2516248767" sldId="256"/>
        </pc:sldMkLst>
        <pc:spChg chg="mod">
          <ac:chgData name="Mary Waldron" userId="4bb03067c7b4ffb5" providerId="LiveId" clId="{9B8AE80B-B86C-4205-B2AE-27E605F90D78}" dt="2022-06-22T23:25:36.344" v="7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9B8AE80B-B86C-4205-B2AE-27E605F90D78}" dt="2022-06-22T23:35:33.036" v="287" actId="22"/>
        <pc:sldMkLst>
          <pc:docMk/>
          <pc:sldMk cId="579272706" sldId="257"/>
        </pc:sldMkLst>
        <pc:spChg chg="del mod">
          <ac:chgData name="Mary Waldron" userId="4bb03067c7b4ffb5" providerId="LiveId" clId="{9B8AE80B-B86C-4205-B2AE-27E605F90D78}" dt="2022-06-22T23:28:18.457" v="214" actId="478"/>
          <ac:spMkLst>
            <pc:docMk/>
            <pc:sldMk cId="579272706" sldId="257"/>
            <ac:spMk id="5" creationId="{57BD44F6-F7E8-43AC-B526-7D9E9B8F193E}"/>
          </ac:spMkLst>
        </pc:spChg>
        <pc:spChg chg="del mod">
          <ac:chgData name="Mary Waldron" userId="4bb03067c7b4ffb5" providerId="LiveId" clId="{9B8AE80B-B86C-4205-B2AE-27E605F90D78}" dt="2022-06-22T23:28:21.770" v="217" actId="478"/>
          <ac:spMkLst>
            <pc:docMk/>
            <pc:sldMk cId="579272706" sldId="257"/>
            <ac:spMk id="6" creationId="{412B5DB4-A6C5-4F1A-91D3-A884F47B7455}"/>
          </ac:spMkLst>
        </pc:spChg>
        <pc:picChg chg="add">
          <ac:chgData name="Mary Waldron" userId="4bb03067c7b4ffb5" providerId="LiveId" clId="{9B8AE80B-B86C-4205-B2AE-27E605F90D78}" dt="2022-06-22T23:35:33.036" v="287" actId="22"/>
          <ac:picMkLst>
            <pc:docMk/>
            <pc:sldMk cId="579272706" sldId="257"/>
            <ac:picMk id="3" creationId="{1586DFDB-2578-FA6E-C68C-AC9B548B91BC}"/>
          </ac:picMkLst>
        </pc:picChg>
        <pc:picChg chg="del">
          <ac:chgData name="Mary Waldron" userId="4bb03067c7b4ffb5" providerId="LiveId" clId="{9B8AE80B-B86C-4205-B2AE-27E605F90D78}" dt="2022-06-22T23:28:00.990" v="210" actId="478"/>
          <ac:picMkLst>
            <pc:docMk/>
            <pc:sldMk cId="579272706" sldId="257"/>
            <ac:picMk id="4" creationId="{67CF9047-B241-4CBC-9248-F626B760F66E}"/>
          </ac:picMkLst>
        </pc:picChg>
      </pc:sldChg>
      <pc:sldChg chg="addSp delSp mod">
        <pc:chgData name="Mary Waldron" userId="4bb03067c7b4ffb5" providerId="LiveId" clId="{9B8AE80B-B86C-4205-B2AE-27E605F90D78}" dt="2022-06-22T23:36:26.422" v="288" actId="22"/>
        <pc:sldMkLst>
          <pc:docMk/>
          <pc:sldMk cId="1167088204" sldId="258"/>
        </pc:sldMkLst>
        <pc:picChg chg="add">
          <ac:chgData name="Mary Waldron" userId="4bb03067c7b4ffb5" providerId="LiveId" clId="{9B8AE80B-B86C-4205-B2AE-27E605F90D78}" dt="2022-06-22T23:36:26.422" v="288" actId="22"/>
          <ac:picMkLst>
            <pc:docMk/>
            <pc:sldMk cId="1167088204" sldId="258"/>
            <ac:picMk id="3" creationId="{9F30B0ED-2B30-F1B4-7CD3-CAE251220E4E}"/>
          </ac:picMkLst>
        </pc:picChg>
        <pc:picChg chg="del">
          <ac:chgData name="Mary Waldron" userId="4bb03067c7b4ffb5" providerId="LiveId" clId="{9B8AE80B-B86C-4205-B2AE-27E605F90D78}" dt="2022-06-22T23:28:28.655" v="218" actId="21"/>
          <ac:picMkLst>
            <pc:docMk/>
            <pc:sldMk cId="1167088204" sldId="258"/>
            <ac:picMk id="5" creationId="{40D470B4-D814-4845-AC9A-14DC26639C07}"/>
          </ac:picMkLst>
        </pc:picChg>
      </pc:sldChg>
      <pc:sldChg chg="addSp delSp modSp mod">
        <pc:chgData name="Mary Waldron" userId="4bb03067c7b4ffb5" providerId="LiveId" clId="{9B8AE80B-B86C-4205-B2AE-27E605F90D78}" dt="2022-06-22T23:38:54.706" v="293" actId="1076"/>
        <pc:sldMkLst>
          <pc:docMk/>
          <pc:sldMk cId="4128816794" sldId="260"/>
        </pc:sldMkLst>
        <pc:spChg chg="add del mod">
          <ac:chgData name="Mary Waldron" userId="4bb03067c7b4ffb5" providerId="LiveId" clId="{9B8AE80B-B86C-4205-B2AE-27E605F90D78}" dt="2022-06-22T23:38:21.939" v="290" actId="22"/>
          <ac:spMkLst>
            <pc:docMk/>
            <pc:sldMk cId="4128816794" sldId="260"/>
            <ac:spMk id="3" creationId="{039BEAC6-32F9-B040-9F26-4B03DAEA7425}"/>
          </ac:spMkLst>
        </pc:spChg>
        <pc:picChg chg="add mod ord">
          <ac:chgData name="Mary Waldron" userId="4bb03067c7b4ffb5" providerId="LiveId" clId="{9B8AE80B-B86C-4205-B2AE-27E605F90D78}" dt="2022-06-22T23:38:25.673" v="291" actId="1076"/>
          <ac:picMkLst>
            <pc:docMk/>
            <pc:sldMk cId="4128816794" sldId="260"/>
            <ac:picMk id="8" creationId="{F101FD6B-281C-B581-9C90-7AA5AD935AFE}"/>
          </ac:picMkLst>
        </pc:picChg>
        <pc:picChg chg="del">
          <ac:chgData name="Mary Waldron" userId="4bb03067c7b4ffb5" providerId="LiveId" clId="{9B8AE80B-B86C-4205-B2AE-27E605F90D78}" dt="2022-06-22T23:28:40.146" v="221" actId="21"/>
          <ac:picMkLst>
            <pc:docMk/>
            <pc:sldMk cId="4128816794" sldId="260"/>
            <ac:picMk id="10" creationId="{28ABF817-1EDB-4C87-B4DA-0D15E52CEAD3}"/>
          </ac:picMkLst>
        </pc:picChg>
        <pc:picChg chg="add mod">
          <ac:chgData name="Mary Waldron" userId="4bb03067c7b4ffb5" providerId="LiveId" clId="{9B8AE80B-B86C-4205-B2AE-27E605F90D78}" dt="2022-06-22T23:38:54.706" v="293" actId="1076"/>
          <ac:picMkLst>
            <pc:docMk/>
            <pc:sldMk cId="4128816794" sldId="260"/>
            <ac:picMk id="11" creationId="{BF700906-0835-12D1-BF0C-AFCFDD2E4DD5}"/>
          </ac:picMkLst>
        </pc:picChg>
      </pc:sldChg>
      <pc:sldChg chg="modSp mod">
        <pc:chgData name="Mary Waldron" userId="4bb03067c7b4ffb5" providerId="LiveId" clId="{9B8AE80B-B86C-4205-B2AE-27E605F90D78}" dt="2022-06-22T23:31:53.679" v="256" actId="20577"/>
        <pc:sldMkLst>
          <pc:docMk/>
          <pc:sldMk cId="1490150987" sldId="263"/>
        </pc:sldMkLst>
        <pc:spChg chg="mod">
          <ac:chgData name="Mary Waldron" userId="4bb03067c7b4ffb5" providerId="LiveId" clId="{9B8AE80B-B86C-4205-B2AE-27E605F90D78}" dt="2022-06-22T23:31:53.679" v="256" actId="20577"/>
          <ac:spMkLst>
            <pc:docMk/>
            <pc:sldMk cId="1490150987" sldId="263"/>
            <ac:spMk id="7" creationId="{9A82E920-F554-4247-96A3-87DB3E145B5F}"/>
          </ac:spMkLst>
        </pc:spChg>
      </pc:sldChg>
      <pc:sldChg chg="modSp mod">
        <pc:chgData name="Mary Waldron" userId="4bb03067c7b4ffb5" providerId="LiveId" clId="{9B8AE80B-B86C-4205-B2AE-27E605F90D78}" dt="2022-06-22T23:59:09.544" v="581" actId="20577"/>
        <pc:sldMkLst>
          <pc:docMk/>
          <pc:sldMk cId="1025666366" sldId="277"/>
        </pc:sldMkLst>
        <pc:spChg chg="mod">
          <ac:chgData name="Mary Waldron" userId="4bb03067c7b4ffb5" providerId="LiveId" clId="{9B8AE80B-B86C-4205-B2AE-27E605F90D78}" dt="2022-06-22T23:59:09.544" v="581" actId="20577"/>
          <ac:spMkLst>
            <pc:docMk/>
            <pc:sldMk cId="1025666366" sldId="277"/>
            <ac:spMk id="4" creationId="{762D8A1C-4B35-45B4-8D4A-1CABBB7DE655}"/>
          </ac:spMkLst>
        </pc:spChg>
        <pc:spChg chg="mod">
          <ac:chgData name="Mary Waldron" userId="4bb03067c7b4ffb5" providerId="LiveId" clId="{9B8AE80B-B86C-4205-B2AE-27E605F90D78}" dt="2022-06-22T23:25:45.228" v="15" actId="20577"/>
          <ac:spMkLst>
            <pc:docMk/>
            <pc:sldMk cId="1025666366" sldId="277"/>
            <ac:spMk id="5" creationId="{AD54E6A7-B6FD-42DD-8DA2-4ACC1CA4D6C2}"/>
          </ac:spMkLst>
        </pc:spChg>
        <pc:spChg chg="mod">
          <ac:chgData name="Mary Waldron" userId="4bb03067c7b4ffb5" providerId="LiveId" clId="{9B8AE80B-B86C-4205-B2AE-27E605F90D78}" dt="2022-06-22T23:46:16.556" v="328" actId="20577"/>
          <ac:spMkLst>
            <pc:docMk/>
            <pc:sldMk cId="1025666366" sldId="277"/>
            <ac:spMk id="6" creationId="{7F93DF6B-0640-4AF5-89A0-09D29ECFDE24}"/>
          </ac:spMkLst>
        </pc:spChg>
      </pc:sldChg>
      <pc:sldChg chg="addSp delSp modSp mod">
        <pc:chgData name="Mary Waldron" userId="4bb03067c7b4ffb5" providerId="LiveId" clId="{9B8AE80B-B86C-4205-B2AE-27E605F90D78}" dt="2022-06-22T23:37:33.541" v="289" actId="22"/>
        <pc:sldMkLst>
          <pc:docMk/>
          <pc:sldMk cId="1776732853" sldId="281"/>
        </pc:sldMkLst>
        <pc:spChg chg="add del mod">
          <ac:chgData name="Mary Waldron" userId="4bb03067c7b4ffb5" providerId="LiveId" clId="{9B8AE80B-B86C-4205-B2AE-27E605F90D78}" dt="2022-06-22T23:37:33.541" v="289" actId="22"/>
          <ac:spMkLst>
            <pc:docMk/>
            <pc:sldMk cId="1776732853" sldId="281"/>
            <ac:spMk id="3" creationId="{D59A5A0F-4731-AFD5-56C4-2E00598CFF20}"/>
          </ac:spMkLst>
        </pc:spChg>
        <pc:picChg chg="add mod ord">
          <ac:chgData name="Mary Waldron" userId="4bb03067c7b4ffb5" providerId="LiveId" clId="{9B8AE80B-B86C-4205-B2AE-27E605F90D78}" dt="2022-06-22T23:37:33.541" v="289" actId="22"/>
          <ac:picMkLst>
            <pc:docMk/>
            <pc:sldMk cId="1776732853" sldId="281"/>
            <ac:picMk id="8" creationId="{86ACD05A-3680-B1D5-0F8F-2D138E9F7543}"/>
          </ac:picMkLst>
        </pc:picChg>
        <pc:picChg chg="del">
          <ac:chgData name="Mary Waldron" userId="4bb03067c7b4ffb5" providerId="LiveId" clId="{9B8AE80B-B86C-4205-B2AE-27E605F90D78}" dt="2022-06-22T23:28:36.383" v="220" actId="21"/>
          <ac:picMkLst>
            <pc:docMk/>
            <pc:sldMk cId="1776732853" sldId="281"/>
            <ac:picMk id="9" creationId="{4B0732A0-20C9-4C10-A85A-82797A4D0E97}"/>
          </ac:picMkLst>
        </pc:picChg>
        <pc:picChg chg="del">
          <ac:chgData name="Mary Waldron" userId="4bb03067c7b4ffb5" providerId="LiveId" clId="{9B8AE80B-B86C-4205-B2AE-27E605F90D78}" dt="2022-06-22T23:28:32.822" v="219" actId="21"/>
          <ac:picMkLst>
            <pc:docMk/>
            <pc:sldMk cId="1776732853" sldId="281"/>
            <ac:picMk id="11" creationId="{7A66E750-C796-4808-AD32-6FB06A7D08F1}"/>
          </ac:picMkLst>
        </pc:picChg>
      </pc:sldChg>
      <pc:sldChg chg="addSp delSp modSp mod">
        <pc:chgData name="Mary Waldron" userId="4bb03067c7b4ffb5" providerId="LiveId" clId="{9B8AE80B-B86C-4205-B2AE-27E605F90D78}" dt="2022-06-22T23:41:07.079" v="294" actId="22"/>
        <pc:sldMkLst>
          <pc:docMk/>
          <pc:sldMk cId="1608891523" sldId="282"/>
        </pc:sldMkLst>
        <pc:spChg chg="add del mod">
          <ac:chgData name="Mary Waldron" userId="4bb03067c7b4ffb5" providerId="LiveId" clId="{9B8AE80B-B86C-4205-B2AE-27E605F90D78}" dt="2022-06-22T23:41:07.079" v="294" actId="22"/>
          <ac:spMkLst>
            <pc:docMk/>
            <pc:sldMk cId="1608891523" sldId="282"/>
            <ac:spMk id="3" creationId="{00ECBF81-90AA-0B60-D170-C8E4A277B136}"/>
          </ac:spMkLst>
        </pc:spChg>
        <pc:picChg chg="add mod ord">
          <ac:chgData name="Mary Waldron" userId="4bb03067c7b4ffb5" providerId="LiveId" clId="{9B8AE80B-B86C-4205-B2AE-27E605F90D78}" dt="2022-06-22T23:41:07.079" v="294" actId="22"/>
          <ac:picMkLst>
            <pc:docMk/>
            <pc:sldMk cId="1608891523" sldId="282"/>
            <ac:picMk id="8" creationId="{A870803A-28CF-6CDE-FD2F-65B7FD6EA213}"/>
          </ac:picMkLst>
        </pc:picChg>
        <pc:picChg chg="del">
          <ac:chgData name="Mary Waldron" userId="4bb03067c7b4ffb5" providerId="LiveId" clId="{9B8AE80B-B86C-4205-B2AE-27E605F90D78}" dt="2022-06-22T23:28:45.379" v="222" actId="21"/>
          <ac:picMkLst>
            <pc:docMk/>
            <pc:sldMk cId="1608891523" sldId="282"/>
            <ac:picMk id="9" creationId="{849EBE6E-1660-4836-B45C-4868AE857F71}"/>
          </ac:picMkLst>
        </pc:picChg>
      </pc:sldChg>
      <pc:sldChg chg="addSp delSp modSp mod">
        <pc:chgData name="Mary Waldron" userId="4bb03067c7b4ffb5" providerId="LiveId" clId="{9B8AE80B-B86C-4205-B2AE-27E605F90D78}" dt="2022-06-22T23:42:11.476" v="295" actId="22"/>
        <pc:sldMkLst>
          <pc:docMk/>
          <pc:sldMk cId="1669583789" sldId="283"/>
        </pc:sldMkLst>
        <pc:spChg chg="add del mod">
          <ac:chgData name="Mary Waldron" userId="4bb03067c7b4ffb5" providerId="LiveId" clId="{9B8AE80B-B86C-4205-B2AE-27E605F90D78}" dt="2022-06-22T23:42:11.476" v="295" actId="22"/>
          <ac:spMkLst>
            <pc:docMk/>
            <pc:sldMk cId="1669583789" sldId="283"/>
            <ac:spMk id="3" creationId="{B1542416-648B-4034-15DE-FF0EF47C1B2B}"/>
          </ac:spMkLst>
        </pc:spChg>
        <pc:spChg chg="del">
          <ac:chgData name="Mary Waldron" userId="4bb03067c7b4ffb5" providerId="LiveId" clId="{9B8AE80B-B86C-4205-B2AE-27E605F90D78}" dt="2022-06-22T23:28:55.029" v="224" actId="21"/>
          <ac:spMkLst>
            <pc:docMk/>
            <pc:sldMk cId="1669583789" sldId="283"/>
            <ac:spMk id="10" creationId="{1418B190-FEFA-4B14-891B-3FCB6DD1F70E}"/>
          </ac:spMkLst>
        </pc:spChg>
        <pc:picChg chg="add mod ord">
          <ac:chgData name="Mary Waldron" userId="4bb03067c7b4ffb5" providerId="LiveId" clId="{9B8AE80B-B86C-4205-B2AE-27E605F90D78}" dt="2022-06-22T23:42:11.476" v="295" actId="22"/>
          <ac:picMkLst>
            <pc:docMk/>
            <pc:sldMk cId="1669583789" sldId="283"/>
            <ac:picMk id="8" creationId="{07CB6896-C4D2-3DF6-53FC-9042971A8D12}"/>
          </ac:picMkLst>
        </pc:picChg>
        <pc:picChg chg="del">
          <ac:chgData name="Mary Waldron" userId="4bb03067c7b4ffb5" providerId="LiveId" clId="{9B8AE80B-B86C-4205-B2AE-27E605F90D78}" dt="2022-06-22T23:28:49.696" v="223" actId="21"/>
          <ac:picMkLst>
            <pc:docMk/>
            <pc:sldMk cId="1669583789" sldId="283"/>
            <ac:picMk id="9" creationId="{3FEA7F5D-3278-4A5A-8DE1-4E995D2CC4B5}"/>
          </ac:picMkLst>
        </pc:picChg>
      </pc:sldChg>
      <pc:sldChg chg="addSp delSp mod">
        <pc:chgData name="Mary Waldron" userId="4bb03067c7b4ffb5" providerId="LiveId" clId="{9B8AE80B-B86C-4205-B2AE-27E605F90D78}" dt="2022-06-22T23:42:44.249" v="296" actId="22"/>
        <pc:sldMkLst>
          <pc:docMk/>
          <pc:sldMk cId="273475006" sldId="284"/>
        </pc:sldMkLst>
        <pc:picChg chg="add">
          <ac:chgData name="Mary Waldron" userId="4bb03067c7b4ffb5" providerId="LiveId" clId="{9B8AE80B-B86C-4205-B2AE-27E605F90D78}" dt="2022-06-22T23:42:44.249" v="296" actId="22"/>
          <ac:picMkLst>
            <pc:docMk/>
            <pc:sldMk cId="273475006" sldId="284"/>
            <ac:picMk id="6" creationId="{C9347BA1-8E8A-1248-EE6D-061B9CA27874}"/>
          </ac:picMkLst>
        </pc:picChg>
        <pc:picChg chg="del">
          <ac:chgData name="Mary Waldron" userId="4bb03067c7b4ffb5" providerId="LiveId" clId="{9B8AE80B-B86C-4205-B2AE-27E605F90D78}" dt="2022-06-22T23:28:59.204" v="225" actId="21"/>
          <ac:picMkLst>
            <pc:docMk/>
            <pc:sldMk cId="273475006" sldId="284"/>
            <ac:picMk id="7" creationId="{9E51D8FE-266E-49F1-814A-82909800BB1B}"/>
          </ac:picMkLst>
        </pc:picChg>
        <pc:picChg chg="del">
          <ac:chgData name="Mary Waldron" userId="4bb03067c7b4ffb5" providerId="LiveId" clId="{9B8AE80B-B86C-4205-B2AE-27E605F90D78}" dt="2022-06-22T23:29:02.329" v="226" actId="21"/>
          <ac:picMkLst>
            <pc:docMk/>
            <pc:sldMk cId="273475006" sldId="284"/>
            <ac:picMk id="9" creationId="{0594A5EA-10E6-4798-BA3B-7511343F81A5}"/>
          </ac:picMkLst>
        </pc:picChg>
      </pc:sldChg>
      <pc:sldChg chg="addSp modSp new mod">
        <pc:chgData name="Mary Waldron" userId="4bb03067c7b4ffb5" providerId="LiveId" clId="{9B8AE80B-B86C-4205-B2AE-27E605F90D78}" dt="2022-06-22T23:44:18.908" v="301" actId="1076"/>
        <pc:sldMkLst>
          <pc:docMk/>
          <pc:sldMk cId="3990563952" sldId="285"/>
        </pc:sldMkLst>
        <pc:picChg chg="add mod">
          <ac:chgData name="Mary Waldron" userId="4bb03067c7b4ffb5" providerId="LiveId" clId="{9B8AE80B-B86C-4205-B2AE-27E605F90D78}" dt="2022-06-22T23:43:46.015" v="299" actId="1076"/>
          <ac:picMkLst>
            <pc:docMk/>
            <pc:sldMk cId="3990563952" sldId="285"/>
            <ac:picMk id="6" creationId="{2DAA61A4-6F87-9CAD-733C-A68828DA7390}"/>
          </ac:picMkLst>
        </pc:picChg>
        <pc:picChg chg="add mod">
          <ac:chgData name="Mary Waldron" userId="4bb03067c7b4ffb5" providerId="LiveId" clId="{9B8AE80B-B86C-4205-B2AE-27E605F90D78}" dt="2022-06-22T23:44:18.908" v="301" actId="1076"/>
          <ac:picMkLst>
            <pc:docMk/>
            <pc:sldMk cId="3990563952" sldId="285"/>
            <ac:picMk id="8" creationId="{1B6AF524-5300-ECA0-1FA5-8F559713A07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CEB63-3CBC-4908-840C-CDA42B9E0BBE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E4DB7-211E-41A3-80EE-C90F84318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79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May 2022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84ADE1-3778-F163-096C-F89256186C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0193AC-BC8A-4A82-2B77-8683F9B133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D844C2-7EE6-3063-284F-B722C21EA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AA61A4-6F87-9CAD-733C-A68828DA7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53" y="840845"/>
            <a:ext cx="9477375" cy="9429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6AF524-5300-ECA0-1FA5-8F559713A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00" y="1750343"/>
            <a:ext cx="990600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563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82E920-F554-4247-96A3-87DB3E145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Summary</a:t>
            </a:r>
          </a:p>
          <a:p>
            <a:pPr marL="0" indent="0">
              <a:buNone/>
            </a:pPr>
            <a:r>
              <a:rPr lang="en-US" sz="1800" dirty="0"/>
              <a:t>				Carryover from 2021		Remaining</a:t>
            </a:r>
          </a:p>
          <a:p>
            <a:pPr marL="0" indent="0">
              <a:buNone/>
            </a:pPr>
            <a:r>
              <a:rPr lang="en-US" sz="1800" dirty="0"/>
              <a:t>Purcellville Frame Shop			$  549.74			$   549.74</a:t>
            </a:r>
          </a:p>
          <a:p>
            <a:pPr marL="0" indent="0">
              <a:buNone/>
            </a:pPr>
            <a:r>
              <a:rPr lang="en-US" sz="1800" dirty="0"/>
              <a:t>Basement Buildout 				$1,000.00		$  745.22</a:t>
            </a:r>
          </a:p>
          <a:p>
            <a:pPr marL="0" indent="0">
              <a:buNone/>
            </a:pPr>
            <a:r>
              <a:rPr lang="en-US" sz="1800" dirty="0"/>
              <a:t>Leesburg Metal Shop		 	$   709.23			$  709.23</a:t>
            </a:r>
          </a:p>
          <a:p>
            <a:pPr marL="0" indent="0">
              <a:buNone/>
            </a:pPr>
            <a:r>
              <a:rPr lang="en-US" sz="1800" dirty="0"/>
              <a:t>Machine Access Control Boxes	 	$3,900			$ 3,900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TOTAL					$6,158.97		$5,904.19</a:t>
            </a:r>
          </a:p>
        </p:txBody>
      </p:sp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73A6CC-B402-4190-AF81-861335385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Month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45C6-9351-4733-86A0-079CEBB5CC0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Year to 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D8A1C-4B35-45B4-8D4A-1CABBB7DE655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09601" y="2133601"/>
            <a:ext cx="5384799" cy="4351866"/>
          </a:xfrm>
        </p:spPr>
        <p:txBody>
          <a:bodyPr/>
          <a:lstStyle/>
          <a:p>
            <a:pPr marL="126922" indent="0">
              <a:buNone/>
            </a:pPr>
            <a:r>
              <a:rPr lang="en-US" dirty="0"/>
              <a:t>Income:		$18,542.02</a:t>
            </a:r>
          </a:p>
          <a:p>
            <a:pPr marL="126922" indent="0">
              <a:buNone/>
            </a:pPr>
            <a:r>
              <a:rPr lang="en-US" dirty="0"/>
              <a:t>Expenses:	$10,697.46</a:t>
            </a:r>
          </a:p>
          <a:p>
            <a:pPr marL="126922" indent="0">
              <a:buNone/>
            </a:pPr>
            <a:r>
              <a:rPr lang="en-US" dirty="0"/>
              <a:t>Net Income:	$ 7,844.56 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End of Month</a:t>
            </a:r>
          </a:p>
          <a:p>
            <a:pPr marL="126922" indent="0">
              <a:buNone/>
            </a:pPr>
            <a:r>
              <a:rPr lang="en-US" dirty="0"/>
              <a:t>Bank Account Balance: $30,009.29</a:t>
            </a:r>
          </a:p>
          <a:p>
            <a:pPr marL="126922" indent="0">
              <a:buNone/>
            </a:pPr>
            <a:r>
              <a:rPr lang="en-US" dirty="0"/>
              <a:t>Building Reserve Fund: $49,650</a:t>
            </a:r>
          </a:p>
          <a:p>
            <a:pPr marL="126922" indent="0">
              <a:buNone/>
            </a:pPr>
            <a:r>
              <a:rPr lang="en-US" dirty="0"/>
              <a:t>Equipment Reserve Fund</a:t>
            </a:r>
            <a:r>
              <a:rPr lang="en-US"/>
              <a:t>: $47,906</a:t>
            </a:r>
            <a:endParaRPr lang="en-US" dirty="0"/>
          </a:p>
          <a:p>
            <a:pPr marL="126922" indent="0">
              <a:buNone/>
            </a:pPr>
            <a:r>
              <a:rPr lang="en-US" dirty="0"/>
              <a:t>Interest earned:  $3.08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Transfers of April did not occur in May.  Transfers of April and May will occur in June.  Transfer of $4,375 to Building Reserve Fund and $4,375 to Equipment Reserve Fund.  Transfer of $1744 from Equipment Reserve Fund to checking account for purchase of helical heads.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54E6A7-B6FD-42DD-8DA2-4ACC1CA4D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May 2022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93DF6B-0640-4AF5-89A0-09D29ECFDE24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$81,983.40</a:t>
            </a:r>
          </a:p>
          <a:p>
            <a:pPr marL="126922" indent="0">
              <a:buNone/>
            </a:pPr>
            <a:r>
              <a:rPr lang="en-US" dirty="0"/>
              <a:t>Expenses:	$52,396.10</a:t>
            </a:r>
          </a:p>
          <a:p>
            <a:pPr marL="126922" indent="0">
              <a:buNone/>
            </a:pPr>
            <a:r>
              <a:rPr lang="en-US" dirty="0"/>
              <a:t>Net Income:	$29,587.30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Fixed Assets</a:t>
            </a:r>
          </a:p>
          <a:p>
            <a:pPr marL="126922" indent="0">
              <a:buNone/>
            </a:pPr>
            <a:r>
              <a:rPr lang="en-US" dirty="0"/>
              <a:t>Furniture &amp; Equipment:	$133,192.56 (Dec 31, 2021)</a:t>
            </a:r>
          </a:p>
          <a:p>
            <a:pPr marL="126922" indent="0">
              <a:buNone/>
            </a:pPr>
            <a:r>
              <a:rPr lang="en-US" dirty="0"/>
              <a:t>[2021 Tax Filing]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Liabilities</a:t>
            </a:r>
          </a:p>
          <a:p>
            <a:pPr marL="126922" indent="0">
              <a:buNone/>
            </a:pPr>
            <a:r>
              <a:rPr lang="en-US" dirty="0"/>
              <a:t>Kickstarter:  $4,560.00</a:t>
            </a:r>
          </a:p>
          <a:p>
            <a:pPr marL="126922" indent="0">
              <a:buNone/>
            </a:pPr>
            <a:r>
              <a:rPr lang="en-US" dirty="0"/>
              <a:t>UV Printer Loan: $25,340.45</a:t>
            </a:r>
          </a:p>
          <a:p>
            <a:pPr marL="126922" indent="0">
              <a:buNone/>
            </a:pPr>
            <a:r>
              <a:rPr lang="en-US" dirty="0"/>
              <a:t>MSL Metal Shop reimbursement to Brad Hess:  $709.23</a:t>
            </a:r>
          </a:p>
          <a:p>
            <a:pPr marL="12692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6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86DFDB-2578-FA6E-C68C-AC9B548B91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8237" y="681037"/>
            <a:ext cx="99155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F30B0ED-2B30-F1B4-7CD3-CAE251220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3487" y="1271587"/>
            <a:ext cx="9725025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C4CB3-A404-40D8-BCD0-C2F7C10A98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66E1-F36E-49DB-9AD2-B40204DDC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A93EA-1739-48E2-8A53-E4E1C9E2E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6ACD05A-3680-B1D5-0F8F-2D138E9F75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4805" y="1600200"/>
            <a:ext cx="7602390" cy="4383088"/>
          </a:xfrm>
        </p:spPr>
      </p:pic>
    </p:spTree>
    <p:extLst>
      <p:ext uri="{BB962C8B-B14F-4D97-AF65-F5344CB8AC3E}">
        <p14:creationId xmlns:p14="http://schemas.microsoft.com/office/powerpoint/2010/main" val="177673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101FD6B-281C-B581-9C90-7AA5AD935A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3570" y="889264"/>
            <a:ext cx="9610725" cy="96202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700906-0835-12D1-BF0C-AFCFDD2E4D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570" y="2014009"/>
            <a:ext cx="95250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C2BD2-EA67-4332-B898-7588EEFED1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5BBCB-DCFB-422E-8EA8-66D856E31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5D350-9CBD-4270-96C0-0607EE821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870803A-28CF-6CDE-FD2F-65B7FD6EA2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8615" y="1600200"/>
            <a:ext cx="7554769" cy="4383088"/>
          </a:xfrm>
        </p:spPr>
      </p:pic>
    </p:spTree>
    <p:extLst>
      <p:ext uri="{BB962C8B-B14F-4D97-AF65-F5344CB8AC3E}">
        <p14:creationId xmlns:p14="http://schemas.microsoft.com/office/powerpoint/2010/main" val="1608891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C0C2F-6AB8-4580-BEAD-AD30992D2E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BD96D-B340-474A-AD88-1E9513AD9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ABBB6-FFEE-46FE-BCFA-3EDBD3068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7CB6896-C4D2-3DF6-53FC-9042971A8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0637" y="1629569"/>
            <a:ext cx="9610725" cy="4324350"/>
          </a:xfrm>
        </p:spPr>
      </p:pic>
    </p:spTree>
    <p:extLst>
      <p:ext uri="{BB962C8B-B14F-4D97-AF65-F5344CB8AC3E}">
        <p14:creationId xmlns:p14="http://schemas.microsoft.com/office/powerpoint/2010/main" val="1669583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587DB3-B873-4F3A-89FD-B3472FC311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DDA86-8401-4B33-A487-C58907DCF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C124E-4237-4735-989B-0BE855B9EC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347BA1-8E8A-1248-EE6D-061B9CA27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787" y="681037"/>
            <a:ext cx="94964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750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999</TotalTime>
  <Words>303</Words>
  <Application>Microsoft Office PowerPoint</Application>
  <PresentationFormat>Widescreen</PresentationFormat>
  <Paragraphs>67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Gotham Medium</vt:lpstr>
      <vt:lpstr>Gothic medium</vt:lpstr>
      <vt:lpstr>Makersmiths_White</vt:lpstr>
      <vt:lpstr>Makersmiths_2</vt:lpstr>
      <vt:lpstr>Makersmiths2</vt:lpstr>
      <vt:lpstr>May 2022 Financials</vt:lpstr>
      <vt:lpstr>May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Approved Projects Budgets &amp; Expenditures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14</cp:revision>
  <cp:lastPrinted>2021-08-25T18:09:33Z</cp:lastPrinted>
  <dcterms:created xsi:type="dcterms:W3CDTF">2018-01-30T02:47:39Z</dcterms:created>
  <dcterms:modified xsi:type="dcterms:W3CDTF">2022-06-22T23:59:14Z</dcterms:modified>
</cp:coreProperties>
</file>