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notesMasterIdLst>
    <p:notesMasterId r:id="rId15"/>
  </p:notesMasterIdLst>
  <p:sldIdLst>
    <p:sldId id="256" r:id="rId4"/>
    <p:sldId id="277" r:id="rId5"/>
    <p:sldId id="257" r:id="rId6"/>
    <p:sldId id="258" r:id="rId7"/>
    <p:sldId id="281" r:id="rId8"/>
    <p:sldId id="260" r:id="rId9"/>
    <p:sldId id="282" r:id="rId10"/>
    <p:sldId id="283" r:id="rId11"/>
    <p:sldId id="284" r:id="rId12"/>
    <p:sldId id="263" r:id="rId13"/>
    <p:sldId id="266" r:id="rId14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y Waldron" initials="MW" lastIdx="3" clrIdx="0">
    <p:extLst>
      <p:ext uri="{19B8F6BF-5375-455C-9EA6-DF929625EA0E}">
        <p15:presenceInfo xmlns:p15="http://schemas.microsoft.com/office/powerpoint/2012/main" userId="4bb03067c7b4ffb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4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microsoft.com/office/2016/11/relationships/changesInfo" Target="changesInfos/changesInfo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y Waldron" userId="4bb03067c7b4ffb5" providerId="LiveId" clId="{733AC5AA-06C6-42D1-9751-8B2A3119E327}"/>
    <pc:docChg chg="custSel delSld modSld">
      <pc:chgData name="Mary Waldron" userId="4bb03067c7b4ffb5" providerId="LiveId" clId="{733AC5AA-06C6-42D1-9751-8B2A3119E327}" dt="2022-05-18T00:06:40.624" v="646" actId="20577"/>
      <pc:docMkLst>
        <pc:docMk/>
      </pc:docMkLst>
      <pc:sldChg chg="modSp mod">
        <pc:chgData name="Mary Waldron" userId="4bb03067c7b4ffb5" providerId="LiveId" clId="{733AC5AA-06C6-42D1-9751-8B2A3119E327}" dt="2022-05-17T21:15:25.584" v="9" actId="20577"/>
        <pc:sldMkLst>
          <pc:docMk/>
          <pc:sldMk cId="2516248767" sldId="256"/>
        </pc:sldMkLst>
        <pc:spChg chg="mod">
          <ac:chgData name="Mary Waldron" userId="4bb03067c7b4ffb5" providerId="LiveId" clId="{733AC5AA-06C6-42D1-9751-8B2A3119E327}" dt="2022-05-17T21:15:25.584" v="9" actId="20577"/>
          <ac:spMkLst>
            <pc:docMk/>
            <pc:sldMk cId="2516248767" sldId="256"/>
            <ac:spMk id="4" creationId="{B0874654-44AC-4903-9BE0-BE24ADA2C965}"/>
          </ac:spMkLst>
        </pc:spChg>
      </pc:sldChg>
      <pc:sldChg chg="addSp delSp modSp mod">
        <pc:chgData name="Mary Waldron" userId="4bb03067c7b4ffb5" providerId="LiveId" clId="{733AC5AA-06C6-42D1-9751-8B2A3119E327}" dt="2022-05-18T00:03:41.240" v="562" actId="14100"/>
        <pc:sldMkLst>
          <pc:docMk/>
          <pc:sldMk cId="579272706" sldId="257"/>
        </pc:sldMkLst>
        <pc:spChg chg="add mod">
          <ac:chgData name="Mary Waldron" userId="4bb03067c7b4ffb5" providerId="LiveId" clId="{733AC5AA-06C6-42D1-9751-8B2A3119E327}" dt="2022-05-18T00:02:26.286" v="516" actId="14100"/>
          <ac:spMkLst>
            <pc:docMk/>
            <pc:sldMk cId="579272706" sldId="257"/>
            <ac:spMk id="5" creationId="{57BD44F6-F7E8-43AC-B526-7D9E9B8F193E}"/>
          </ac:spMkLst>
        </pc:spChg>
        <pc:spChg chg="add mod">
          <ac:chgData name="Mary Waldron" userId="4bb03067c7b4ffb5" providerId="LiveId" clId="{733AC5AA-06C6-42D1-9751-8B2A3119E327}" dt="2022-05-18T00:03:41.240" v="562" actId="14100"/>
          <ac:spMkLst>
            <pc:docMk/>
            <pc:sldMk cId="579272706" sldId="257"/>
            <ac:spMk id="6" creationId="{412B5DB4-A6C5-4F1A-91D3-A884F47B7455}"/>
          </ac:spMkLst>
        </pc:spChg>
        <pc:picChg chg="del">
          <ac:chgData name="Mary Waldron" userId="4bb03067c7b4ffb5" providerId="LiveId" clId="{733AC5AA-06C6-42D1-9751-8B2A3119E327}" dt="2022-05-17T21:20:56.993" v="171" actId="478"/>
          <ac:picMkLst>
            <pc:docMk/>
            <pc:sldMk cId="579272706" sldId="257"/>
            <ac:picMk id="3" creationId="{A5165234-DF1C-4A84-91BF-FB40F30957E1}"/>
          </ac:picMkLst>
        </pc:picChg>
        <pc:picChg chg="add">
          <ac:chgData name="Mary Waldron" userId="4bb03067c7b4ffb5" providerId="LiveId" clId="{733AC5AA-06C6-42D1-9751-8B2A3119E327}" dt="2022-05-17T21:32:15.617" v="218" actId="22"/>
          <ac:picMkLst>
            <pc:docMk/>
            <pc:sldMk cId="579272706" sldId="257"/>
            <ac:picMk id="4" creationId="{67CF9047-B241-4CBC-9248-F626B760F66E}"/>
          </ac:picMkLst>
        </pc:picChg>
      </pc:sldChg>
      <pc:sldChg chg="addSp delSp mod">
        <pc:chgData name="Mary Waldron" userId="4bb03067c7b4ffb5" providerId="LiveId" clId="{733AC5AA-06C6-42D1-9751-8B2A3119E327}" dt="2022-05-17T21:33:21.850" v="219" actId="22"/>
        <pc:sldMkLst>
          <pc:docMk/>
          <pc:sldMk cId="1167088204" sldId="258"/>
        </pc:sldMkLst>
        <pc:picChg chg="del">
          <ac:chgData name="Mary Waldron" userId="4bb03067c7b4ffb5" providerId="LiveId" clId="{733AC5AA-06C6-42D1-9751-8B2A3119E327}" dt="2022-05-17T21:20:59.424" v="172" actId="478"/>
          <ac:picMkLst>
            <pc:docMk/>
            <pc:sldMk cId="1167088204" sldId="258"/>
            <ac:picMk id="3" creationId="{935B7505-FB2C-464E-A673-E14A0172B57B}"/>
          </ac:picMkLst>
        </pc:picChg>
        <pc:picChg chg="add">
          <ac:chgData name="Mary Waldron" userId="4bb03067c7b4ffb5" providerId="LiveId" clId="{733AC5AA-06C6-42D1-9751-8B2A3119E327}" dt="2022-05-17T21:33:21.850" v="219" actId="22"/>
          <ac:picMkLst>
            <pc:docMk/>
            <pc:sldMk cId="1167088204" sldId="258"/>
            <ac:picMk id="5" creationId="{40D470B4-D814-4845-AC9A-14DC26639C07}"/>
          </ac:picMkLst>
        </pc:picChg>
      </pc:sldChg>
      <pc:sldChg chg="addSp delSp modSp mod">
        <pc:chgData name="Mary Waldron" userId="4bb03067c7b4ffb5" providerId="LiveId" clId="{733AC5AA-06C6-42D1-9751-8B2A3119E327}" dt="2022-05-17T21:36:41.238" v="224" actId="22"/>
        <pc:sldMkLst>
          <pc:docMk/>
          <pc:sldMk cId="4128816794" sldId="260"/>
        </pc:sldMkLst>
        <pc:spChg chg="add del mod">
          <ac:chgData name="Mary Waldron" userId="4bb03067c7b4ffb5" providerId="LiveId" clId="{733AC5AA-06C6-42D1-9751-8B2A3119E327}" dt="2022-05-17T21:36:41.238" v="224" actId="22"/>
          <ac:spMkLst>
            <pc:docMk/>
            <pc:sldMk cId="4128816794" sldId="260"/>
            <ac:spMk id="3" creationId="{EDDC2AF8-4ED3-4E5E-B790-D48C643C0E7D}"/>
          </ac:spMkLst>
        </pc:spChg>
        <pc:picChg chg="del">
          <ac:chgData name="Mary Waldron" userId="4bb03067c7b4ffb5" providerId="LiveId" clId="{733AC5AA-06C6-42D1-9751-8B2A3119E327}" dt="2022-05-17T21:21:08.401" v="175" actId="478"/>
          <ac:picMkLst>
            <pc:docMk/>
            <pc:sldMk cId="4128816794" sldId="260"/>
            <ac:picMk id="7" creationId="{19C1897A-5287-4919-89FA-41424B226D2F}"/>
          </ac:picMkLst>
        </pc:picChg>
        <pc:picChg chg="del">
          <ac:chgData name="Mary Waldron" userId="4bb03067c7b4ffb5" providerId="LiveId" clId="{733AC5AA-06C6-42D1-9751-8B2A3119E327}" dt="2022-05-17T21:21:05.966" v="174" actId="478"/>
          <ac:picMkLst>
            <pc:docMk/>
            <pc:sldMk cId="4128816794" sldId="260"/>
            <ac:picMk id="9" creationId="{AEAC556B-8F59-476F-A7FE-BCBDC4682AB9}"/>
          </ac:picMkLst>
        </pc:picChg>
        <pc:picChg chg="add mod ord">
          <ac:chgData name="Mary Waldron" userId="4bb03067c7b4ffb5" providerId="LiveId" clId="{733AC5AA-06C6-42D1-9751-8B2A3119E327}" dt="2022-05-17T21:36:41.238" v="224" actId="22"/>
          <ac:picMkLst>
            <pc:docMk/>
            <pc:sldMk cId="4128816794" sldId="260"/>
            <ac:picMk id="10" creationId="{28ABF817-1EDB-4C87-B4DA-0D15E52CEAD3}"/>
          </ac:picMkLst>
        </pc:picChg>
      </pc:sldChg>
      <pc:sldChg chg="modSp mod">
        <pc:chgData name="Mary Waldron" userId="4bb03067c7b4ffb5" providerId="LiveId" clId="{733AC5AA-06C6-42D1-9751-8B2A3119E327}" dt="2022-05-17T21:26:09.150" v="217" actId="20577"/>
        <pc:sldMkLst>
          <pc:docMk/>
          <pc:sldMk cId="1490150987" sldId="263"/>
        </pc:sldMkLst>
        <pc:spChg chg="mod">
          <ac:chgData name="Mary Waldron" userId="4bb03067c7b4ffb5" providerId="LiveId" clId="{733AC5AA-06C6-42D1-9751-8B2A3119E327}" dt="2022-05-17T21:26:09.150" v="217" actId="20577"/>
          <ac:spMkLst>
            <pc:docMk/>
            <pc:sldMk cId="1490150987" sldId="263"/>
            <ac:spMk id="7" creationId="{9A82E920-F554-4247-96A3-87DB3E145B5F}"/>
          </ac:spMkLst>
        </pc:spChg>
      </pc:sldChg>
      <pc:sldChg chg="modSp mod">
        <pc:chgData name="Mary Waldron" userId="4bb03067c7b4ffb5" providerId="LiveId" clId="{733AC5AA-06C6-42D1-9751-8B2A3119E327}" dt="2022-05-17T23:54:25.916" v="472" actId="20577"/>
        <pc:sldMkLst>
          <pc:docMk/>
          <pc:sldMk cId="1025666366" sldId="277"/>
        </pc:sldMkLst>
        <pc:spChg chg="mod">
          <ac:chgData name="Mary Waldron" userId="4bb03067c7b4ffb5" providerId="LiveId" clId="{733AC5AA-06C6-42D1-9751-8B2A3119E327}" dt="2022-05-17T22:14:20.978" v="400" actId="20577"/>
          <ac:spMkLst>
            <pc:docMk/>
            <pc:sldMk cId="1025666366" sldId="277"/>
            <ac:spMk id="4" creationId="{762D8A1C-4B35-45B4-8D4A-1CABBB7DE655}"/>
          </ac:spMkLst>
        </pc:spChg>
        <pc:spChg chg="mod">
          <ac:chgData name="Mary Waldron" userId="4bb03067c7b4ffb5" providerId="LiveId" clId="{733AC5AA-06C6-42D1-9751-8B2A3119E327}" dt="2022-05-17T21:19:54.347" v="170" actId="20577"/>
          <ac:spMkLst>
            <pc:docMk/>
            <pc:sldMk cId="1025666366" sldId="277"/>
            <ac:spMk id="5" creationId="{AD54E6A7-B6FD-42DD-8DA2-4ACC1CA4D6C2}"/>
          </ac:spMkLst>
        </pc:spChg>
        <pc:spChg chg="mod">
          <ac:chgData name="Mary Waldron" userId="4bb03067c7b4ffb5" providerId="LiveId" clId="{733AC5AA-06C6-42D1-9751-8B2A3119E327}" dt="2022-05-17T23:54:25.916" v="472" actId="20577"/>
          <ac:spMkLst>
            <pc:docMk/>
            <pc:sldMk cId="1025666366" sldId="277"/>
            <ac:spMk id="6" creationId="{7F93DF6B-0640-4AF5-89A0-09D29ECFDE24}"/>
          </ac:spMkLst>
        </pc:spChg>
      </pc:sldChg>
      <pc:sldChg chg="addSp delSp modSp mod">
        <pc:chgData name="Mary Waldron" userId="4bb03067c7b4ffb5" providerId="LiveId" clId="{733AC5AA-06C6-42D1-9751-8B2A3119E327}" dt="2022-05-17T21:34:58.726" v="223" actId="1076"/>
        <pc:sldMkLst>
          <pc:docMk/>
          <pc:sldMk cId="1776732853" sldId="281"/>
        </pc:sldMkLst>
        <pc:spChg chg="add del mod">
          <ac:chgData name="Mary Waldron" userId="4bb03067c7b4ffb5" providerId="LiveId" clId="{733AC5AA-06C6-42D1-9751-8B2A3119E327}" dt="2022-05-17T21:34:14.047" v="220" actId="22"/>
          <ac:spMkLst>
            <pc:docMk/>
            <pc:sldMk cId="1776732853" sldId="281"/>
            <ac:spMk id="3" creationId="{55493CA7-AA17-4E01-9D24-095F269B928D}"/>
          </ac:spMkLst>
        </pc:spChg>
        <pc:picChg chg="del">
          <ac:chgData name="Mary Waldron" userId="4bb03067c7b4ffb5" providerId="LiveId" clId="{733AC5AA-06C6-42D1-9751-8B2A3119E327}" dt="2022-05-17T21:21:02.952" v="173" actId="478"/>
          <ac:picMkLst>
            <pc:docMk/>
            <pc:sldMk cId="1776732853" sldId="281"/>
            <ac:picMk id="7" creationId="{EE5C1482-62A5-4B53-9402-5F6F174F74C7}"/>
          </ac:picMkLst>
        </pc:picChg>
        <pc:picChg chg="add mod ord">
          <ac:chgData name="Mary Waldron" userId="4bb03067c7b4ffb5" providerId="LiveId" clId="{733AC5AA-06C6-42D1-9751-8B2A3119E327}" dt="2022-05-17T21:34:16.810" v="221" actId="1076"/>
          <ac:picMkLst>
            <pc:docMk/>
            <pc:sldMk cId="1776732853" sldId="281"/>
            <ac:picMk id="9" creationId="{4B0732A0-20C9-4C10-A85A-82797A4D0E97}"/>
          </ac:picMkLst>
        </pc:picChg>
        <pc:picChg chg="add mod">
          <ac:chgData name="Mary Waldron" userId="4bb03067c7b4ffb5" providerId="LiveId" clId="{733AC5AA-06C6-42D1-9751-8B2A3119E327}" dt="2022-05-17T21:34:58.726" v="223" actId="1076"/>
          <ac:picMkLst>
            <pc:docMk/>
            <pc:sldMk cId="1776732853" sldId="281"/>
            <ac:picMk id="11" creationId="{7A66E750-C796-4808-AD32-6FB06A7D08F1}"/>
          </ac:picMkLst>
        </pc:picChg>
      </pc:sldChg>
      <pc:sldChg chg="addSp delSp modSp mod">
        <pc:chgData name="Mary Waldron" userId="4bb03067c7b4ffb5" providerId="LiveId" clId="{733AC5AA-06C6-42D1-9751-8B2A3119E327}" dt="2022-05-17T21:37:44.564" v="225" actId="22"/>
        <pc:sldMkLst>
          <pc:docMk/>
          <pc:sldMk cId="1608891523" sldId="282"/>
        </pc:sldMkLst>
        <pc:spChg chg="add del mod">
          <ac:chgData name="Mary Waldron" userId="4bb03067c7b4ffb5" providerId="LiveId" clId="{733AC5AA-06C6-42D1-9751-8B2A3119E327}" dt="2022-05-17T21:37:44.564" v="225" actId="22"/>
          <ac:spMkLst>
            <pc:docMk/>
            <pc:sldMk cId="1608891523" sldId="282"/>
            <ac:spMk id="3" creationId="{234B37C8-0E38-40F5-AF2C-9DAF70260FD3}"/>
          </ac:spMkLst>
        </pc:spChg>
        <pc:picChg chg="del">
          <ac:chgData name="Mary Waldron" userId="4bb03067c7b4ffb5" providerId="LiveId" clId="{733AC5AA-06C6-42D1-9751-8B2A3119E327}" dt="2022-05-17T21:21:10.681" v="176" actId="478"/>
          <ac:picMkLst>
            <pc:docMk/>
            <pc:sldMk cId="1608891523" sldId="282"/>
            <ac:picMk id="7" creationId="{1DEF80D8-82DA-4289-97CD-72E950F0BE98}"/>
          </ac:picMkLst>
        </pc:picChg>
        <pc:picChg chg="add mod ord">
          <ac:chgData name="Mary Waldron" userId="4bb03067c7b4ffb5" providerId="LiveId" clId="{733AC5AA-06C6-42D1-9751-8B2A3119E327}" dt="2022-05-17T21:37:44.564" v="225" actId="22"/>
          <ac:picMkLst>
            <pc:docMk/>
            <pc:sldMk cId="1608891523" sldId="282"/>
            <ac:picMk id="9" creationId="{849EBE6E-1660-4836-B45C-4868AE857F71}"/>
          </ac:picMkLst>
        </pc:picChg>
      </pc:sldChg>
      <pc:sldChg chg="addSp delSp modSp mod">
        <pc:chgData name="Mary Waldron" userId="4bb03067c7b4ffb5" providerId="LiveId" clId="{733AC5AA-06C6-42D1-9751-8B2A3119E327}" dt="2022-05-18T00:06:40.624" v="646" actId="20577"/>
        <pc:sldMkLst>
          <pc:docMk/>
          <pc:sldMk cId="1669583789" sldId="283"/>
        </pc:sldMkLst>
        <pc:spChg chg="add del mod">
          <ac:chgData name="Mary Waldron" userId="4bb03067c7b4ffb5" providerId="LiveId" clId="{733AC5AA-06C6-42D1-9751-8B2A3119E327}" dt="2022-05-17T21:38:38.507" v="226" actId="22"/>
          <ac:spMkLst>
            <pc:docMk/>
            <pc:sldMk cId="1669583789" sldId="283"/>
            <ac:spMk id="3" creationId="{8322FFC0-4D7F-4D53-B37B-9E758CBB4C31}"/>
          </ac:spMkLst>
        </pc:spChg>
        <pc:spChg chg="add mod">
          <ac:chgData name="Mary Waldron" userId="4bb03067c7b4ffb5" providerId="LiveId" clId="{733AC5AA-06C6-42D1-9751-8B2A3119E327}" dt="2022-05-18T00:06:40.624" v="646" actId="20577"/>
          <ac:spMkLst>
            <pc:docMk/>
            <pc:sldMk cId="1669583789" sldId="283"/>
            <ac:spMk id="10" creationId="{1418B190-FEFA-4B14-891B-3FCB6DD1F70E}"/>
          </ac:spMkLst>
        </pc:spChg>
        <pc:picChg chg="del">
          <ac:chgData name="Mary Waldron" userId="4bb03067c7b4ffb5" providerId="LiveId" clId="{733AC5AA-06C6-42D1-9751-8B2A3119E327}" dt="2022-05-17T21:21:13.473" v="177" actId="478"/>
          <ac:picMkLst>
            <pc:docMk/>
            <pc:sldMk cId="1669583789" sldId="283"/>
            <ac:picMk id="7" creationId="{906CC5AE-F933-42ED-AD6E-49163B143F10}"/>
          </ac:picMkLst>
        </pc:picChg>
        <pc:picChg chg="add mod ord">
          <ac:chgData name="Mary Waldron" userId="4bb03067c7b4ffb5" providerId="LiveId" clId="{733AC5AA-06C6-42D1-9751-8B2A3119E327}" dt="2022-05-17T21:38:38.507" v="226" actId="22"/>
          <ac:picMkLst>
            <pc:docMk/>
            <pc:sldMk cId="1669583789" sldId="283"/>
            <ac:picMk id="9" creationId="{3FEA7F5D-3278-4A5A-8DE1-4E995D2CC4B5}"/>
          </ac:picMkLst>
        </pc:picChg>
      </pc:sldChg>
      <pc:sldChg chg="addSp delSp modSp mod">
        <pc:chgData name="Mary Waldron" userId="4bb03067c7b4ffb5" providerId="LiveId" clId="{733AC5AA-06C6-42D1-9751-8B2A3119E327}" dt="2022-05-17T21:39:57.434" v="230" actId="1076"/>
        <pc:sldMkLst>
          <pc:docMk/>
          <pc:sldMk cId="273475006" sldId="284"/>
        </pc:sldMkLst>
        <pc:picChg chg="del">
          <ac:chgData name="Mary Waldron" userId="4bb03067c7b4ffb5" providerId="LiveId" clId="{733AC5AA-06C6-42D1-9751-8B2A3119E327}" dt="2022-05-17T21:21:16.267" v="178" actId="478"/>
          <ac:picMkLst>
            <pc:docMk/>
            <pc:sldMk cId="273475006" sldId="284"/>
            <ac:picMk id="6" creationId="{24438B6E-8DF3-436A-B150-8A314C360B8D}"/>
          </ac:picMkLst>
        </pc:picChg>
        <pc:picChg chg="add mod">
          <ac:chgData name="Mary Waldron" userId="4bb03067c7b4ffb5" providerId="LiveId" clId="{733AC5AA-06C6-42D1-9751-8B2A3119E327}" dt="2022-05-17T21:39:22.323" v="228" actId="1076"/>
          <ac:picMkLst>
            <pc:docMk/>
            <pc:sldMk cId="273475006" sldId="284"/>
            <ac:picMk id="7" creationId="{9E51D8FE-266E-49F1-814A-82909800BB1B}"/>
          </ac:picMkLst>
        </pc:picChg>
        <pc:picChg chg="add mod">
          <ac:chgData name="Mary Waldron" userId="4bb03067c7b4ffb5" providerId="LiveId" clId="{733AC5AA-06C6-42D1-9751-8B2A3119E327}" dt="2022-05-17T21:39:57.434" v="230" actId="1076"/>
          <ac:picMkLst>
            <pc:docMk/>
            <pc:sldMk cId="273475006" sldId="284"/>
            <ac:picMk id="9" creationId="{0594A5EA-10E6-4798-BA3B-7511343F81A5}"/>
          </ac:picMkLst>
        </pc:picChg>
      </pc:sldChg>
      <pc:sldChg chg="delSp del mod">
        <pc:chgData name="Mary Waldron" userId="4bb03067c7b4ffb5" providerId="LiveId" clId="{733AC5AA-06C6-42D1-9751-8B2A3119E327}" dt="2022-05-17T21:40:09.068" v="231" actId="2696"/>
        <pc:sldMkLst>
          <pc:docMk/>
          <pc:sldMk cId="1157487779" sldId="285"/>
        </pc:sldMkLst>
        <pc:picChg chg="del">
          <ac:chgData name="Mary Waldron" userId="4bb03067c7b4ffb5" providerId="LiveId" clId="{733AC5AA-06C6-42D1-9751-8B2A3119E327}" dt="2022-05-17T21:21:18.610" v="179" actId="478"/>
          <ac:picMkLst>
            <pc:docMk/>
            <pc:sldMk cId="1157487779" sldId="285"/>
            <ac:picMk id="6" creationId="{CE4E5211-7717-446D-9A20-B1D1CC9D5870}"/>
          </ac:picMkLst>
        </pc:picChg>
        <pc:picChg chg="del">
          <ac:chgData name="Mary Waldron" userId="4bb03067c7b4ffb5" providerId="LiveId" clId="{733AC5AA-06C6-42D1-9751-8B2A3119E327}" dt="2022-05-17T21:21:20.265" v="180" actId="478"/>
          <ac:picMkLst>
            <pc:docMk/>
            <pc:sldMk cId="1157487779" sldId="285"/>
            <ac:picMk id="8" creationId="{D2EEB2A5-3FB8-4BE3-9502-EE1171B2B25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CEB63-3CBC-4908-840C-CDA42B9E0BBE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E4DB7-211E-41A3-80EE-C90F84318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479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April 2022</a:t>
            </a:r>
            <a:br>
              <a:rPr lang="en-US" dirty="0"/>
            </a:br>
            <a:r>
              <a:rPr lang="en-US" dirty="0"/>
              <a:t>Financials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C569C-C175-4FD4-A7EB-9793E6670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Approved Projects Budgets &amp; Expenditures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28C11-D4DC-44DB-9256-64D409847B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2A720-703E-49F7-A2E3-3A2AE15B4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2169A-0D84-426F-9564-AB6E1554D0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A82E920-F554-4247-96A3-87DB3E145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Summary</a:t>
            </a:r>
          </a:p>
          <a:p>
            <a:pPr marL="0" indent="0">
              <a:buNone/>
            </a:pPr>
            <a:r>
              <a:rPr lang="en-US" sz="1800" dirty="0"/>
              <a:t>				Carryover from 2021		Remaining</a:t>
            </a:r>
          </a:p>
          <a:p>
            <a:pPr marL="0" indent="0">
              <a:buNone/>
            </a:pPr>
            <a:r>
              <a:rPr lang="en-US" sz="1800" dirty="0"/>
              <a:t>Purcellville Frame Shop			$  549.74			$   549.74</a:t>
            </a:r>
          </a:p>
          <a:p>
            <a:pPr marL="0" indent="0">
              <a:buNone/>
            </a:pPr>
            <a:r>
              <a:rPr lang="en-US" sz="1800" dirty="0"/>
              <a:t>Basement Buildout 				$1,000.00		$  745.22</a:t>
            </a:r>
          </a:p>
          <a:p>
            <a:pPr marL="0" indent="0">
              <a:buNone/>
            </a:pPr>
            <a:r>
              <a:rPr lang="en-US" sz="1800" dirty="0"/>
              <a:t>Leesburg Metal Shop		 	$   709.23			$  709.23</a:t>
            </a:r>
          </a:p>
          <a:p>
            <a:pPr marL="0" indent="0">
              <a:buNone/>
            </a:pPr>
            <a:r>
              <a:rPr lang="en-US" sz="1800" dirty="0"/>
              <a:t>Machine Access Control Boxes	 	$3,900			$ 3,900</a:t>
            </a:r>
          </a:p>
          <a:p>
            <a:pPr marL="0" indent="0">
              <a:buNone/>
            </a:pPr>
            <a:r>
              <a:rPr lang="en-US" sz="1800" dirty="0"/>
              <a:t>Leesburg Electrical			 	$3,500			$ 0</a:t>
            </a:r>
          </a:p>
          <a:p>
            <a:pPr marL="0" indent="0">
              <a:buNone/>
            </a:pPr>
            <a:r>
              <a:rPr lang="en-US" sz="1800" dirty="0"/>
              <a:t>Leesburg Facility Projects 		 	$6,753.60		$   498.11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TOTAL					$16,412.57		$ 6,402.30</a:t>
            </a:r>
          </a:p>
        </p:txBody>
      </p:sp>
    </p:spTree>
    <p:extLst>
      <p:ext uri="{BB962C8B-B14F-4D97-AF65-F5344CB8AC3E}">
        <p14:creationId xmlns:p14="http://schemas.microsoft.com/office/powerpoint/2010/main" val="1490150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DC7E-884A-434B-9B7F-5C875E64F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Kickstarter Liability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C073B-B7C0-4082-9003-68A6181714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30EDF-B1D7-4F4D-9760-7448DE2A2D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8A71D-D7D7-45EB-B051-BE43E77690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7CF104-6206-4717-A3FA-E40577E6C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change from last month</a:t>
            </a:r>
          </a:p>
          <a:p>
            <a:r>
              <a:rPr lang="en-US" dirty="0"/>
              <a:t>$4,560.00 in outstanding credits – Top 9 listed below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E17D03-8808-40E2-8AB2-A45DCA937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519" y="3121297"/>
            <a:ext cx="7962900" cy="800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2D335E-83C4-4039-BCD4-90D86FCD1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519" y="3907254"/>
            <a:ext cx="7962900" cy="228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8844A1-C121-482D-848A-6D5FDF6DE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519" y="4156413"/>
            <a:ext cx="7962900" cy="1066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5052B9-4E4B-4039-BF57-95DB7DB666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0519" y="5223213"/>
            <a:ext cx="79629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77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F73A6CC-B402-4190-AF81-8613353856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Month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45C6-9351-4733-86A0-079CEBB5CC04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Year to 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2D8A1C-4B35-45B4-8D4A-1CABBB7DE655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126922" indent="0">
              <a:buNone/>
            </a:pPr>
            <a:r>
              <a:rPr lang="en-US" dirty="0"/>
              <a:t>Income:		$14,164.33</a:t>
            </a:r>
          </a:p>
          <a:p>
            <a:pPr marL="126922" indent="0">
              <a:buNone/>
            </a:pPr>
            <a:r>
              <a:rPr lang="en-US" dirty="0"/>
              <a:t>Expenses:	$11,766.80</a:t>
            </a:r>
          </a:p>
          <a:p>
            <a:pPr marL="126922" indent="0">
              <a:buNone/>
            </a:pPr>
            <a:r>
              <a:rPr lang="en-US" dirty="0"/>
              <a:t>Net Income:	$  2,397.53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End of Month</a:t>
            </a:r>
          </a:p>
          <a:p>
            <a:pPr marL="126922" indent="0">
              <a:buNone/>
            </a:pPr>
            <a:r>
              <a:rPr lang="en-US" dirty="0"/>
              <a:t>Bank Account Balance: $30,000.40</a:t>
            </a:r>
          </a:p>
          <a:p>
            <a:pPr marL="126922" indent="0">
              <a:buNone/>
            </a:pPr>
            <a:r>
              <a:rPr lang="en-US" dirty="0"/>
              <a:t>Building Reserve Fund: $46,260</a:t>
            </a:r>
          </a:p>
          <a:p>
            <a:pPr marL="126922" indent="0">
              <a:buNone/>
            </a:pPr>
            <a:r>
              <a:rPr lang="en-US" dirty="0"/>
              <a:t>Equipment Reserve Fund: $44,516</a:t>
            </a:r>
          </a:p>
          <a:p>
            <a:pPr marL="126922" indent="0">
              <a:buNone/>
            </a:pPr>
            <a:r>
              <a:rPr lang="en-US" dirty="0"/>
              <a:t>Interest earned:  $2.33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Transferred $985 to Building Reserve Fund and $985 to Equipment Reserve Fund.  Transferred $1,744 from Equipment Reserve Fund to checking account for purchase of helical heads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54E6A7-B6FD-42DD-8DA2-4ACC1CA4D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April 2022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F93DF6B-0640-4AF5-89A0-09D29ECFDE24}"/>
              </a:ext>
            </a:extLst>
          </p:cNvPr>
          <p:cNvSpPr>
            <a:spLocks noGrp="1"/>
          </p:cNvSpPr>
          <p:nvPr>
            <p:ph type="body" idx="4"/>
          </p:nvPr>
        </p:nvSpPr>
        <p:spPr/>
        <p:txBody>
          <a:bodyPr/>
          <a:lstStyle/>
          <a:p>
            <a:pPr marL="126922" indent="0">
              <a:buNone/>
            </a:pPr>
            <a:r>
              <a:rPr lang="en-US" dirty="0"/>
              <a:t>Income:		$63,441.38</a:t>
            </a:r>
          </a:p>
          <a:p>
            <a:pPr marL="126922" indent="0">
              <a:buNone/>
            </a:pPr>
            <a:r>
              <a:rPr lang="en-US" dirty="0"/>
              <a:t>Expenses:	$41,698.54</a:t>
            </a:r>
          </a:p>
          <a:p>
            <a:pPr marL="126922" indent="0">
              <a:buNone/>
            </a:pPr>
            <a:r>
              <a:rPr lang="en-US" dirty="0"/>
              <a:t>Net Income:	$21,742.74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Fixed Assets</a:t>
            </a:r>
          </a:p>
          <a:p>
            <a:pPr marL="126922" indent="0">
              <a:buNone/>
            </a:pPr>
            <a:r>
              <a:rPr lang="en-US" dirty="0"/>
              <a:t>Furniture &amp; Equipment:	$133,192.56 (Dec 31, 2021)</a:t>
            </a:r>
          </a:p>
          <a:p>
            <a:pPr marL="126922" indent="0">
              <a:buNone/>
            </a:pPr>
            <a:r>
              <a:rPr lang="en-US" dirty="0"/>
              <a:t>[2021 Tax Filing]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Liabilities</a:t>
            </a:r>
          </a:p>
          <a:p>
            <a:pPr marL="126922" indent="0">
              <a:buNone/>
            </a:pPr>
            <a:r>
              <a:rPr lang="en-US" dirty="0"/>
              <a:t>Kickstarter:  $4,560.00</a:t>
            </a:r>
          </a:p>
          <a:p>
            <a:pPr marL="126922" indent="0">
              <a:buNone/>
            </a:pPr>
            <a:r>
              <a:rPr lang="en-US" dirty="0"/>
              <a:t>UV Printer Loan: $25,793.05</a:t>
            </a:r>
          </a:p>
          <a:p>
            <a:pPr marL="126922" indent="0">
              <a:buNone/>
            </a:pPr>
            <a:r>
              <a:rPr lang="en-US" dirty="0"/>
              <a:t>MSL Metal Shop reimbursement to Brad Hess:  $709.23</a:t>
            </a:r>
          </a:p>
          <a:p>
            <a:pPr marL="12692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666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6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37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42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3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4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pic>
        <p:nvPicPr>
          <p:cNvPr id="45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4447786-43E3-4EC4-86FD-EE21639138A3}"/>
              </a:ext>
            </a:extLst>
          </p:cNvPr>
          <p:cNvSpPr/>
          <p:nvPr/>
        </p:nvSpPr>
        <p:spPr>
          <a:xfrm>
            <a:off x="3396343" y="1191237"/>
            <a:ext cx="311591" cy="780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ED12899-643F-4BD8-9674-4DB25E8D661A}"/>
              </a:ext>
            </a:extLst>
          </p:cNvPr>
          <p:cNvSpPr/>
          <p:nvPr/>
        </p:nvSpPr>
        <p:spPr>
          <a:xfrm>
            <a:off x="6576969" y="362615"/>
            <a:ext cx="5092117" cy="4846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51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7CF9047-B241-4CBC-9248-F626B760F66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7287" y="1066800"/>
            <a:ext cx="9877425" cy="4724400"/>
          </a:xfrm>
          <a:prstGeom prst="rect">
            <a:avLst/>
          </a:prstGeom>
        </p:spPr>
      </p:pic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57BD44F6-F7E8-43AC-B526-7D9E9B8F193E}"/>
              </a:ext>
            </a:extLst>
          </p:cNvPr>
          <p:cNvSpPr/>
          <p:nvPr/>
        </p:nvSpPr>
        <p:spPr>
          <a:xfrm>
            <a:off x="188686" y="2336800"/>
            <a:ext cx="1451429" cy="1092200"/>
          </a:xfrm>
          <a:prstGeom prst="wedgeRectCallout">
            <a:avLst>
              <a:gd name="adj1" fmla="val 321691"/>
              <a:gd name="adj2" fmla="val -362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$1000 from LVED for Open House May 4</a:t>
            </a:r>
          </a:p>
        </p:txBody>
      </p:sp>
      <p:sp>
        <p:nvSpPr>
          <p:cNvPr id="6" name="Speech Bubble: Rectangle 5">
            <a:extLst>
              <a:ext uri="{FF2B5EF4-FFF2-40B4-BE49-F238E27FC236}">
                <a16:creationId xmlns:a16="http://schemas.microsoft.com/office/drawing/2014/main" id="{412B5DB4-A6C5-4F1A-91D3-A884F47B7455}"/>
              </a:ext>
            </a:extLst>
          </p:cNvPr>
          <p:cNvSpPr/>
          <p:nvPr/>
        </p:nvSpPr>
        <p:spPr>
          <a:xfrm>
            <a:off x="449943" y="4383314"/>
            <a:ext cx="1291771" cy="1306286"/>
          </a:xfrm>
          <a:prstGeom prst="wedgeRectCallout">
            <a:avLst>
              <a:gd name="adj1" fmla="val 368002"/>
              <a:gd name="adj2" fmla="val -433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$2.33 interest earned on savings account</a:t>
            </a:r>
          </a:p>
        </p:txBody>
      </p:sp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541BD-EDC2-42A1-B80B-28783D8367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7DE69-CEAD-44FC-A5FC-D107C82E4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11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12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0D470B4-D814-4845-AC9A-14DC26639C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476250"/>
            <a:ext cx="9601200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088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C4CB3-A404-40D8-BCD0-C2F7C10A980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C66E1-F36E-49DB-9AD2-B40204DDC6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CA93EA-1739-48E2-8A53-E4E1C9E2E1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B0732A0-20C9-4C10-A85A-82797A4D0E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7394" y="794317"/>
            <a:ext cx="9686925" cy="885825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A66E750-C796-4808-AD32-6FB06A7D08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6931" y="1680142"/>
            <a:ext cx="9467850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732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CA406-C316-4D46-9B2A-63DC21CA19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4DDD2-2CD6-481E-B0DB-12E6DA0B8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0C633-74DD-4CD8-80DB-81D38BA2E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28ABF817-1EDB-4C87-B4DA-0D15E52CEA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8453" y="1600200"/>
            <a:ext cx="7395093" cy="4383088"/>
          </a:xfrm>
        </p:spPr>
      </p:pic>
    </p:spTree>
    <p:extLst>
      <p:ext uri="{BB962C8B-B14F-4D97-AF65-F5344CB8AC3E}">
        <p14:creationId xmlns:p14="http://schemas.microsoft.com/office/powerpoint/2010/main" val="4128816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7C2BD2-EA67-4332-B898-7588EEFED1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55BBCB-DCFB-422E-8EA8-66D856E311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35D350-9CBD-4270-96C0-0607EE821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49EBE6E-1660-4836-B45C-4868AE857F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7300" y="1653381"/>
            <a:ext cx="9677400" cy="4276725"/>
          </a:xfrm>
        </p:spPr>
      </p:pic>
    </p:spTree>
    <p:extLst>
      <p:ext uri="{BB962C8B-B14F-4D97-AF65-F5344CB8AC3E}">
        <p14:creationId xmlns:p14="http://schemas.microsoft.com/office/powerpoint/2010/main" val="1608891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C0C2F-6AB8-4580-BEAD-AD30992D2E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BD96D-B340-474A-AD88-1E9513AD9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ABBB6-FFEE-46FE-BCFA-3EDBD30685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FEA7F5D-3278-4A5A-8DE1-4E995D2CC4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73892" y="1600200"/>
            <a:ext cx="7844216" cy="4383088"/>
          </a:xfrm>
        </p:spPr>
      </p:pic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1418B190-FEFA-4B14-891B-3FCB6DD1F70E}"/>
              </a:ext>
            </a:extLst>
          </p:cNvPr>
          <p:cNvSpPr/>
          <p:nvPr/>
        </p:nvSpPr>
        <p:spPr>
          <a:xfrm>
            <a:off x="261257" y="4267200"/>
            <a:ext cx="1756229" cy="2050242"/>
          </a:xfrm>
          <a:prstGeom prst="wedgeRectCallout">
            <a:avLst>
              <a:gd name="adj1" fmla="val 310965"/>
              <a:gd name="adj2" fmla="val -99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Budget changed to reflect actual </a:t>
            </a:r>
            <a:r>
              <a:rPr lang="en-US"/>
              <a:t>costs through May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583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587DB3-B873-4F3A-89FD-B3472FC311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5/17/2022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DDA86-8401-4B33-A487-C58907DCFA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CC124E-4237-4735-989B-0BE855B9EC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51D8FE-266E-49F1-814A-82909800BB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143" y="591457"/>
            <a:ext cx="9601200" cy="914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94A5EA-10E6-4798-BA3B-7511343F81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393" y="1505857"/>
            <a:ext cx="9505950" cy="157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75006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965</TotalTime>
  <Words>327</Words>
  <Application>Microsoft Office PowerPoint</Application>
  <PresentationFormat>Widescreen</PresentationFormat>
  <Paragraphs>69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Gotham Medium</vt:lpstr>
      <vt:lpstr>Gothic medium</vt:lpstr>
      <vt:lpstr>Makersmiths_White</vt:lpstr>
      <vt:lpstr>Makersmiths_2</vt:lpstr>
      <vt:lpstr>Makersmiths2</vt:lpstr>
      <vt:lpstr>April 2022 Financials</vt:lpstr>
      <vt:lpstr>April 2022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Approved Projects Budgets &amp; Expenditures</vt:lpstr>
      <vt:lpstr>Kickstarter Liability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Mary Waldron</cp:lastModifiedBy>
  <cp:revision>13</cp:revision>
  <cp:lastPrinted>2021-08-25T18:09:33Z</cp:lastPrinted>
  <dcterms:created xsi:type="dcterms:W3CDTF">2018-01-30T02:47:39Z</dcterms:created>
  <dcterms:modified xsi:type="dcterms:W3CDTF">2022-05-18T00:06:46Z</dcterms:modified>
</cp:coreProperties>
</file>