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notesMasterIdLst>
    <p:notesMasterId r:id="rId16"/>
  </p:notesMasterIdLst>
  <p:sldIdLst>
    <p:sldId id="256" r:id="rId4"/>
    <p:sldId id="277" r:id="rId5"/>
    <p:sldId id="257" r:id="rId6"/>
    <p:sldId id="258" r:id="rId7"/>
    <p:sldId id="281" r:id="rId8"/>
    <p:sldId id="260" r:id="rId9"/>
    <p:sldId id="282" r:id="rId10"/>
    <p:sldId id="283" r:id="rId11"/>
    <p:sldId id="284" r:id="rId12"/>
    <p:sldId id="285" r:id="rId13"/>
    <p:sldId id="263" r:id="rId14"/>
    <p:sldId id="266" r:id="rId1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06093DEA-0BF4-49C2-B9E2-002BD390FCC1}"/>
    <pc:docChg chg="custSel addSld modSld">
      <pc:chgData name="Mary Waldron" userId="4bb03067c7b4ffb5" providerId="LiveId" clId="{06093DEA-0BF4-49C2-B9E2-002BD390FCC1}" dt="2022-04-20T23:44:35.189" v="221" actId="20577"/>
      <pc:docMkLst>
        <pc:docMk/>
      </pc:docMkLst>
      <pc:sldChg chg="modSp mod">
        <pc:chgData name="Mary Waldron" userId="4bb03067c7b4ffb5" providerId="LiveId" clId="{06093DEA-0BF4-49C2-B9E2-002BD390FCC1}" dt="2022-04-20T20:07:23.810" v="12" actId="20577"/>
        <pc:sldMkLst>
          <pc:docMk/>
          <pc:sldMk cId="2516248767" sldId="256"/>
        </pc:sldMkLst>
        <pc:spChg chg="mod">
          <ac:chgData name="Mary Waldron" userId="4bb03067c7b4ffb5" providerId="LiveId" clId="{06093DEA-0BF4-49C2-B9E2-002BD390FCC1}" dt="2022-04-20T20:07:23.810" v="12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">
        <pc:chgData name="Mary Waldron" userId="4bb03067c7b4ffb5" providerId="LiveId" clId="{06093DEA-0BF4-49C2-B9E2-002BD390FCC1}" dt="2022-04-20T23:25:53.722" v="174" actId="22"/>
        <pc:sldMkLst>
          <pc:docMk/>
          <pc:sldMk cId="579272706" sldId="257"/>
        </pc:sldMkLst>
        <pc:picChg chg="add">
          <ac:chgData name="Mary Waldron" userId="4bb03067c7b4ffb5" providerId="LiveId" clId="{06093DEA-0BF4-49C2-B9E2-002BD390FCC1}" dt="2022-04-20T23:25:53.722" v="174" actId="22"/>
          <ac:picMkLst>
            <pc:docMk/>
            <pc:sldMk cId="579272706" sldId="257"/>
            <ac:picMk id="3" creationId="{A5165234-DF1C-4A84-91BF-FB40F30957E1}"/>
          </ac:picMkLst>
        </pc:picChg>
        <pc:picChg chg="del">
          <ac:chgData name="Mary Waldron" userId="4bb03067c7b4ffb5" providerId="LiveId" clId="{06093DEA-0BF4-49C2-B9E2-002BD390FCC1}" dt="2022-04-20T20:13:21.043" v="136" actId="478"/>
          <ac:picMkLst>
            <pc:docMk/>
            <pc:sldMk cId="579272706" sldId="257"/>
            <ac:picMk id="3" creationId="{EA22F04B-1671-445A-9745-37C19D718AF0}"/>
          </ac:picMkLst>
        </pc:picChg>
      </pc:sldChg>
      <pc:sldChg chg="addSp delSp modSp mod">
        <pc:chgData name="Mary Waldron" userId="4bb03067c7b4ffb5" providerId="LiveId" clId="{06093DEA-0BF4-49C2-B9E2-002BD390FCC1}" dt="2022-04-20T23:27:57.525" v="175" actId="22"/>
        <pc:sldMkLst>
          <pc:docMk/>
          <pc:sldMk cId="1167088204" sldId="258"/>
        </pc:sldMkLst>
        <pc:picChg chg="add">
          <ac:chgData name="Mary Waldron" userId="4bb03067c7b4ffb5" providerId="LiveId" clId="{06093DEA-0BF4-49C2-B9E2-002BD390FCC1}" dt="2022-04-20T23:27:57.525" v="175" actId="22"/>
          <ac:picMkLst>
            <pc:docMk/>
            <pc:sldMk cId="1167088204" sldId="258"/>
            <ac:picMk id="3" creationId="{935B7505-FB2C-464E-A673-E14A0172B57B}"/>
          </ac:picMkLst>
        </pc:picChg>
        <pc:picChg chg="del mod">
          <ac:chgData name="Mary Waldron" userId="4bb03067c7b4ffb5" providerId="LiveId" clId="{06093DEA-0BF4-49C2-B9E2-002BD390FCC1}" dt="2022-04-20T20:13:23.854" v="138" actId="478"/>
          <ac:picMkLst>
            <pc:docMk/>
            <pc:sldMk cId="1167088204" sldId="258"/>
            <ac:picMk id="3" creationId="{D5DF609C-9C9F-436E-A453-7B6DBAE2A8AB}"/>
          </ac:picMkLst>
        </pc:picChg>
      </pc:sldChg>
      <pc:sldChg chg="addSp delSp modSp mod">
        <pc:chgData name="Mary Waldron" userId="4bb03067c7b4ffb5" providerId="LiveId" clId="{06093DEA-0BF4-49C2-B9E2-002BD390FCC1}" dt="2022-04-20T23:30:30.850" v="180" actId="1076"/>
        <pc:sldMkLst>
          <pc:docMk/>
          <pc:sldMk cId="4128816794" sldId="260"/>
        </pc:sldMkLst>
        <pc:spChg chg="add del mod">
          <ac:chgData name="Mary Waldron" userId="4bb03067c7b4ffb5" providerId="LiveId" clId="{06093DEA-0BF4-49C2-B9E2-002BD390FCC1}" dt="2022-04-20T23:29:57.352" v="177" actId="22"/>
          <ac:spMkLst>
            <pc:docMk/>
            <pc:sldMk cId="4128816794" sldId="260"/>
            <ac:spMk id="3" creationId="{D0F62A8D-A493-4A9E-A662-DBBBC0EFA07C}"/>
          </ac:spMkLst>
        </pc:spChg>
        <pc:picChg chg="add mod ord">
          <ac:chgData name="Mary Waldron" userId="4bb03067c7b4ffb5" providerId="LiveId" clId="{06093DEA-0BF4-49C2-B9E2-002BD390FCC1}" dt="2022-04-20T23:30:02.240" v="178" actId="1076"/>
          <ac:picMkLst>
            <pc:docMk/>
            <pc:sldMk cId="4128816794" sldId="260"/>
            <ac:picMk id="7" creationId="{19C1897A-5287-4919-89FA-41424B226D2F}"/>
          </ac:picMkLst>
        </pc:picChg>
        <pc:picChg chg="add mod">
          <ac:chgData name="Mary Waldron" userId="4bb03067c7b4ffb5" providerId="LiveId" clId="{06093DEA-0BF4-49C2-B9E2-002BD390FCC1}" dt="2022-04-20T23:30:30.850" v="180" actId="1076"/>
          <ac:picMkLst>
            <pc:docMk/>
            <pc:sldMk cId="4128816794" sldId="260"/>
            <ac:picMk id="9" creationId="{AEAC556B-8F59-476F-A7FE-BCBDC4682AB9}"/>
          </ac:picMkLst>
        </pc:picChg>
        <pc:picChg chg="del">
          <ac:chgData name="Mary Waldron" userId="4bb03067c7b4ffb5" providerId="LiveId" clId="{06093DEA-0BF4-49C2-B9E2-002BD390FCC1}" dt="2022-04-20T20:13:30.978" v="142" actId="478"/>
          <ac:picMkLst>
            <pc:docMk/>
            <pc:sldMk cId="4128816794" sldId="260"/>
            <ac:picMk id="10" creationId="{15FDD7FD-18CC-4A3A-9FD9-1B580087278A}"/>
          </ac:picMkLst>
        </pc:picChg>
      </pc:sldChg>
      <pc:sldChg chg="modSp mod">
        <pc:chgData name="Mary Waldron" userId="4bb03067c7b4ffb5" providerId="LiveId" clId="{06093DEA-0BF4-49C2-B9E2-002BD390FCC1}" dt="2022-04-20T23:44:35.189" v="221" actId="20577"/>
        <pc:sldMkLst>
          <pc:docMk/>
          <pc:sldMk cId="1490150987" sldId="263"/>
        </pc:sldMkLst>
        <pc:spChg chg="mod">
          <ac:chgData name="Mary Waldron" userId="4bb03067c7b4ffb5" providerId="LiveId" clId="{06093DEA-0BF4-49C2-B9E2-002BD390FCC1}" dt="2022-04-20T23:44:35.189" v="221" actId="20577"/>
          <ac:spMkLst>
            <pc:docMk/>
            <pc:sldMk cId="1490150987" sldId="263"/>
            <ac:spMk id="7" creationId="{9A82E920-F554-4247-96A3-87DB3E145B5F}"/>
          </ac:spMkLst>
        </pc:spChg>
      </pc:sldChg>
      <pc:sldChg chg="modSp mod">
        <pc:chgData name="Mary Waldron" userId="4bb03067c7b4ffb5" providerId="LiveId" clId="{06093DEA-0BF4-49C2-B9E2-002BD390FCC1}" dt="2022-04-20T23:38:21.719" v="217" actId="20577"/>
        <pc:sldMkLst>
          <pc:docMk/>
          <pc:sldMk cId="1025666366" sldId="277"/>
        </pc:sldMkLst>
        <pc:spChg chg="mod">
          <ac:chgData name="Mary Waldron" userId="4bb03067c7b4ffb5" providerId="LiveId" clId="{06093DEA-0BF4-49C2-B9E2-002BD390FCC1}" dt="2022-04-20T23:23:13.343" v="173" actId="20577"/>
          <ac:spMkLst>
            <pc:docMk/>
            <pc:sldMk cId="1025666366" sldId="277"/>
            <ac:spMk id="4" creationId="{762D8A1C-4B35-45B4-8D4A-1CABBB7DE655}"/>
          </ac:spMkLst>
        </pc:spChg>
        <pc:spChg chg="mod">
          <ac:chgData name="Mary Waldron" userId="4bb03067c7b4ffb5" providerId="LiveId" clId="{06093DEA-0BF4-49C2-B9E2-002BD390FCC1}" dt="2022-04-20T20:07:38.036" v="29" actId="20577"/>
          <ac:spMkLst>
            <pc:docMk/>
            <pc:sldMk cId="1025666366" sldId="277"/>
            <ac:spMk id="5" creationId="{AD54E6A7-B6FD-42DD-8DA2-4ACC1CA4D6C2}"/>
          </ac:spMkLst>
        </pc:spChg>
        <pc:spChg chg="mod">
          <ac:chgData name="Mary Waldron" userId="4bb03067c7b4ffb5" providerId="LiveId" clId="{06093DEA-0BF4-49C2-B9E2-002BD390FCC1}" dt="2022-04-20T23:38:21.719" v="217" actId="20577"/>
          <ac:spMkLst>
            <pc:docMk/>
            <pc:sldMk cId="1025666366" sldId="277"/>
            <ac:spMk id="6" creationId="{7F93DF6B-0640-4AF5-89A0-09D29ECFDE24}"/>
          </ac:spMkLst>
        </pc:spChg>
      </pc:sldChg>
      <pc:sldChg chg="addSp delSp modSp mod">
        <pc:chgData name="Mary Waldron" userId="4bb03067c7b4ffb5" providerId="LiveId" clId="{06093DEA-0BF4-49C2-B9E2-002BD390FCC1}" dt="2022-04-20T23:29:11.250" v="176" actId="22"/>
        <pc:sldMkLst>
          <pc:docMk/>
          <pc:sldMk cId="1776732853" sldId="281"/>
        </pc:sldMkLst>
        <pc:spChg chg="add del mod">
          <ac:chgData name="Mary Waldron" userId="4bb03067c7b4ffb5" providerId="LiveId" clId="{06093DEA-0BF4-49C2-B9E2-002BD390FCC1}" dt="2022-04-20T23:29:11.250" v="176" actId="22"/>
          <ac:spMkLst>
            <pc:docMk/>
            <pc:sldMk cId="1776732853" sldId="281"/>
            <ac:spMk id="3" creationId="{B6E73B85-E159-4D74-9C00-EAAC9F6A87F8}"/>
          </ac:spMkLst>
        </pc:spChg>
        <pc:picChg chg="del mod">
          <ac:chgData name="Mary Waldron" userId="4bb03067c7b4ffb5" providerId="LiveId" clId="{06093DEA-0BF4-49C2-B9E2-002BD390FCC1}" dt="2022-04-20T20:13:28.623" v="141" actId="478"/>
          <ac:picMkLst>
            <pc:docMk/>
            <pc:sldMk cId="1776732853" sldId="281"/>
            <ac:picMk id="7" creationId="{E95DBDFA-0F36-431E-A89D-3CE5607A9BD6}"/>
          </ac:picMkLst>
        </pc:picChg>
        <pc:picChg chg="add mod ord">
          <ac:chgData name="Mary Waldron" userId="4bb03067c7b4ffb5" providerId="LiveId" clId="{06093DEA-0BF4-49C2-B9E2-002BD390FCC1}" dt="2022-04-20T23:29:11.250" v="176" actId="22"/>
          <ac:picMkLst>
            <pc:docMk/>
            <pc:sldMk cId="1776732853" sldId="281"/>
            <ac:picMk id="7" creationId="{EE5C1482-62A5-4B53-9402-5F6F174F74C7}"/>
          </ac:picMkLst>
        </pc:picChg>
        <pc:picChg chg="del">
          <ac:chgData name="Mary Waldron" userId="4bb03067c7b4ffb5" providerId="LiveId" clId="{06093DEA-0BF4-49C2-B9E2-002BD390FCC1}" dt="2022-04-20T20:13:26.705" v="139" actId="478"/>
          <ac:picMkLst>
            <pc:docMk/>
            <pc:sldMk cId="1776732853" sldId="281"/>
            <ac:picMk id="9" creationId="{3F02A19E-CAE9-4634-A1EB-DBB38F8921DF}"/>
          </ac:picMkLst>
        </pc:picChg>
      </pc:sldChg>
      <pc:sldChg chg="addSp delSp modSp mod">
        <pc:chgData name="Mary Waldron" userId="4bb03067c7b4ffb5" providerId="LiveId" clId="{06093DEA-0BF4-49C2-B9E2-002BD390FCC1}" dt="2022-04-20T23:33:38.078" v="181" actId="22"/>
        <pc:sldMkLst>
          <pc:docMk/>
          <pc:sldMk cId="1608891523" sldId="282"/>
        </pc:sldMkLst>
        <pc:spChg chg="add del mod">
          <ac:chgData name="Mary Waldron" userId="4bb03067c7b4ffb5" providerId="LiveId" clId="{06093DEA-0BF4-49C2-B9E2-002BD390FCC1}" dt="2022-04-20T23:33:38.078" v="181" actId="22"/>
          <ac:spMkLst>
            <pc:docMk/>
            <pc:sldMk cId="1608891523" sldId="282"/>
            <ac:spMk id="3" creationId="{C17D4900-5D46-472D-AE0E-5A55B84F6C4A}"/>
          </ac:spMkLst>
        </pc:spChg>
        <pc:picChg chg="add mod ord">
          <ac:chgData name="Mary Waldron" userId="4bb03067c7b4ffb5" providerId="LiveId" clId="{06093DEA-0BF4-49C2-B9E2-002BD390FCC1}" dt="2022-04-20T23:33:38.078" v="181" actId="22"/>
          <ac:picMkLst>
            <pc:docMk/>
            <pc:sldMk cId="1608891523" sldId="282"/>
            <ac:picMk id="7" creationId="{1DEF80D8-82DA-4289-97CD-72E950F0BE98}"/>
          </ac:picMkLst>
        </pc:picChg>
        <pc:picChg chg="del">
          <ac:chgData name="Mary Waldron" userId="4bb03067c7b4ffb5" providerId="LiveId" clId="{06093DEA-0BF4-49C2-B9E2-002BD390FCC1}" dt="2022-04-20T20:13:33.434" v="143" actId="478"/>
          <ac:picMkLst>
            <pc:docMk/>
            <pc:sldMk cId="1608891523" sldId="282"/>
            <ac:picMk id="8" creationId="{AD559438-27E6-4490-AF79-1E0B9AA15CD5}"/>
          </ac:picMkLst>
        </pc:picChg>
      </pc:sldChg>
      <pc:sldChg chg="addSp delSp modSp mod">
        <pc:chgData name="Mary Waldron" userId="4bb03067c7b4ffb5" providerId="LiveId" clId="{06093DEA-0BF4-49C2-B9E2-002BD390FCC1}" dt="2022-04-20T23:34:35.069" v="182" actId="22"/>
        <pc:sldMkLst>
          <pc:docMk/>
          <pc:sldMk cId="1669583789" sldId="283"/>
        </pc:sldMkLst>
        <pc:spChg chg="add del mod">
          <ac:chgData name="Mary Waldron" userId="4bb03067c7b4ffb5" providerId="LiveId" clId="{06093DEA-0BF4-49C2-B9E2-002BD390FCC1}" dt="2022-04-20T23:34:35.069" v="182" actId="22"/>
          <ac:spMkLst>
            <pc:docMk/>
            <pc:sldMk cId="1669583789" sldId="283"/>
            <ac:spMk id="3" creationId="{3E6D2A33-10B3-4C26-9790-F80121A00244}"/>
          </ac:spMkLst>
        </pc:spChg>
        <pc:picChg chg="add mod ord">
          <ac:chgData name="Mary Waldron" userId="4bb03067c7b4ffb5" providerId="LiveId" clId="{06093DEA-0BF4-49C2-B9E2-002BD390FCC1}" dt="2022-04-20T23:34:35.069" v="182" actId="22"/>
          <ac:picMkLst>
            <pc:docMk/>
            <pc:sldMk cId="1669583789" sldId="283"/>
            <ac:picMk id="7" creationId="{906CC5AE-F933-42ED-AD6E-49163B143F10}"/>
          </ac:picMkLst>
        </pc:picChg>
        <pc:picChg chg="del">
          <ac:chgData name="Mary Waldron" userId="4bb03067c7b4ffb5" providerId="LiveId" clId="{06093DEA-0BF4-49C2-B9E2-002BD390FCC1}" dt="2022-04-20T20:13:38.141" v="145" actId="478"/>
          <ac:picMkLst>
            <pc:docMk/>
            <pc:sldMk cId="1669583789" sldId="283"/>
            <ac:picMk id="8" creationId="{150C1436-1E56-49DD-93B8-654264C1BC51}"/>
          </ac:picMkLst>
        </pc:picChg>
        <pc:picChg chg="del">
          <ac:chgData name="Mary Waldron" userId="4bb03067c7b4ffb5" providerId="LiveId" clId="{06093DEA-0BF4-49C2-B9E2-002BD390FCC1}" dt="2022-04-20T20:13:36.106" v="144" actId="478"/>
          <ac:picMkLst>
            <pc:docMk/>
            <pc:sldMk cId="1669583789" sldId="283"/>
            <ac:picMk id="10" creationId="{899F260D-FAF2-43DA-9015-D721A3E4F9F9}"/>
          </ac:picMkLst>
        </pc:picChg>
      </pc:sldChg>
      <pc:sldChg chg="addSp new mod">
        <pc:chgData name="Mary Waldron" userId="4bb03067c7b4ffb5" providerId="LiveId" clId="{06093DEA-0BF4-49C2-B9E2-002BD390FCC1}" dt="2022-04-20T23:36:03.936" v="184" actId="22"/>
        <pc:sldMkLst>
          <pc:docMk/>
          <pc:sldMk cId="273475006" sldId="284"/>
        </pc:sldMkLst>
        <pc:picChg chg="add">
          <ac:chgData name="Mary Waldron" userId="4bb03067c7b4ffb5" providerId="LiveId" clId="{06093DEA-0BF4-49C2-B9E2-002BD390FCC1}" dt="2022-04-20T23:36:03.936" v="184" actId="22"/>
          <ac:picMkLst>
            <pc:docMk/>
            <pc:sldMk cId="273475006" sldId="284"/>
            <ac:picMk id="6" creationId="{24438B6E-8DF3-436A-B150-8A314C360B8D}"/>
          </ac:picMkLst>
        </pc:picChg>
      </pc:sldChg>
      <pc:sldChg chg="addSp modSp new mod">
        <pc:chgData name="Mary Waldron" userId="4bb03067c7b4ffb5" providerId="LiveId" clId="{06093DEA-0BF4-49C2-B9E2-002BD390FCC1}" dt="2022-04-20T23:37:33.339" v="190" actId="1076"/>
        <pc:sldMkLst>
          <pc:docMk/>
          <pc:sldMk cId="1157487779" sldId="285"/>
        </pc:sldMkLst>
        <pc:picChg chg="add mod">
          <ac:chgData name="Mary Waldron" userId="4bb03067c7b4ffb5" providerId="LiveId" clId="{06093DEA-0BF4-49C2-B9E2-002BD390FCC1}" dt="2022-04-20T23:36:54.172" v="187" actId="1076"/>
          <ac:picMkLst>
            <pc:docMk/>
            <pc:sldMk cId="1157487779" sldId="285"/>
            <ac:picMk id="6" creationId="{CE4E5211-7717-446D-9A20-B1D1CC9D5870}"/>
          </ac:picMkLst>
        </pc:picChg>
        <pc:picChg chg="add mod">
          <ac:chgData name="Mary Waldron" userId="4bb03067c7b4ffb5" providerId="LiveId" clId="{06093DEA-0BF4-49C2-B9E2-002BD390FCC1}" dt="2022-04-20T23:37:33.339" v="190" actId="1076"/>
          <ac:picMkLst>
            <pc:docMk/>
            <pc:sldMk cId="1157487779" sldId="285"/>
            <ac:picMk id="8" creationId="{D2EEB2A5-3FB8-4BE3-9502-EE1171B2B25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EB63-3CBC-4908-840C-CDA42B9E0BBE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4DB7-211E-41A3-80EE-C90F8431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7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March 2022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747091-ED87-410C-9BF0-EA2E9366A7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657195-C509-4804-A6B7-74AA083DC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3A621-BDFC-46B4-A69C-7D94CD0C6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4E5211-7717-446D-9A20-B1D1CC9D5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1131358"/>
            <a:ext cx="9601200" cy="971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EEB2A5-3FB8-4BE3-9502-EE1171B2B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82" y="2102908"/>
            <a:ext cx="964882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487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82E920-F554-4247-96A3-87DB3E145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marL="0" indent="0">
              <a:buNone/>
            </a:pPr>
            <a:r>
              <a:rPr lang="en-US" sz="1800" dirty="0"/>
              <a:t>				Carryover from 2021		Remaining</a:t>
            </a:r>
          </a:p>
          <a:p>
            <a:pPr marL="0" indent="0">
              <a:buNone/>
            </a:pPr>
            <a:r>
              <a:rPr lang="en-US" sz="1800" dirty="0"/>
              <a:t>Purcellville Frame Shop			$  549.74			$   549.74</a:t>
            </a:r>
          </a:p>
          <a:p>
            <a:pPr marL="0" indent="0">
              <a:buNone/>
            </a:pPr>
            <a:r>
              <a:rPr lang="en-US" sz="1800" dirty="0"/>
              <a:t>Basement Buildout 				$1,000.00		$  745.22</a:t>
            </a:r>
          </a:p>
          <a:p>
            <a:pPr marL="0" indent="0">
              <a:buNone/>
            </a:pPr>
            <a:r>
              <a:rPr lang="en-US" sz="1800" dirty="0"/>
              <a:t>Leesburg Metal Shop		 	$   709.23			$  709.23</a:t>
            </a:r>
          </a:p>
          <a:p>
            <a:pPr marL="0" indent="0">
              <a:buNone/>
            </a:pPr>
            <a:r>
              <a:rPr lang="en-US" sz="1800" dirty="0"/>
              <a:t>Leesburg Woodshop Dust Collector	 	$   300.00			$      1.36</a:t>
            </a:r>
          </a:p>
          <a:p>
            <a:pPr marL="0" indent="0">
              <a:buNone/>
            </a:pPr>
            <a:r>
              <a:rPr lang="en-US" sz="1800" dirty="0"/>
              <a:t>Machine Access Control Boxes	 	$3,900			$ 3,900</a:t>
            </a:r>
          </a:p>
          <a:p>
            <a:pPr marL="0" indent="0">
              <a:buNone/>
            </a:pPr>
            <a:r>
              <a:rPr lang="en-US" sz="1800" dirty="0"/>
              <a:t>Leesburg Electrical			 	$3,500			$ 3,500</a:t>
            </a:r>
          </a:p>
          <a:p>
            <a:pPr marL="0" indent="0">
              <a:buNone/>
            </a:pPr>
            <a:r>
              <a:rPr lang="en-US" sz="1800" dirty="0"/>
              <a:t>Leesburg Facility Projects 		 	$6,753.60		$   520.97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TOTAL					$16,712.57		</a:t>
            </a:r>
            <a:r>
              <a:rPr lang="en-US" sz="1800"/>
              <a:t>$ 9,956.14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Year to 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$17,301.58</a:t>
            </a:r>
          </a:p>
          <a:p>
            <a:pPr marL="126922" indent="0">
              <a:buNone/>
            </a:pPr>
            <a:r>
              <a:rPr lang="en-US" dirty="0"/>
              <a:t>Expenses:	$10,825.63</a:t>
            </a:r>
          </a:p>
          <a:p>
            <a:pPr marL="126922" indent="0">
              <a:buNone/>
            </a:pPr>
            <a:r>
              <a:rPr lang="en-US" dirty="0"/>
              <a:t>Net Income:	$  6,475.95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End of Month</a:t>
            </a:r>
          </a:p>
          <a:p>
            <a:pPr marL="126922" indent="0">
              <a:buNone/>
            </a:pPr>
            <a:r>
              <a:rPr lang="en-US" dirty="0"/>
              <a:t>Bank Account Balance: $30,025.12</a:t>
            </a:r>
          </a:p>
          <a:p>
            <a:pPr marL="126922" indent="0">
              <a:buNone/>
            </a:pPr>
            <a:r>
              <a:rPr lang="en-US" dirty="0"/>
              <a:t>Building Reserve Fund: $45,275</a:t>
            </a:r>
          </a:p>
          <a:p>
            <a:pPr marL="126922" indent="0">
              <a:buNone/>
            </a:pPr>
            <a:r>
              <a:rPr lang="en-US" dirty="0"/>
              <a:t>Equipment Reserve Fund: $45,275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Transferred $2,025 to Building Reserve Fund and $2,025 to Equipment Reserve Fund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4E6A7-B6FD-42DD-8DA2-4ACC1CA4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March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$49,277.05</a:t>
            </a:r>
          </a:p>
          <a:p>
            <a:pPr marL="126922" indent="0">
              <a:buNone/>
            </a:pPr>
            <a:r>
              <a:rPr lang="en-US" dirty="0"/>
              <a:t>Expenses:	$29,931.84 </a:t>
            </a:r>
          </a:p>
          <a:p>
            <a:pPr marL="126922" indent="0">
              <a:buNone/>
            </a:pPr>
            <a:r>
              <a:rPr lang="en-US" dirty="0"/>
              <a:t>Net Income:	$19,345.21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Fixed Assets</a:t>
            </a:r>
          </a:p>
          <a:p>
            <a:pPr marL="126922" indent="0">
              <a:buNone/>
            </a:pPr>
            <a:r>
              <a:rPr lang="en-US" dirty="0"/>
              <a:t>Furniture &amp; Equipment:	$96,206.97 (Dec 31, 2020)</a:t>
            </a:r>
          </a:p>
          <a:p>
            <a:pPr marL="126922" indent="0">
              <a:buNone/>
            </a:pPr>
            <a:r>
              <a:rPr lang="en-US" dirty="0"/>
              <a:t>[2021 Inventory and Tax Filing is in progress]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Liabilities</a:t>
            </a:r>
          </a:p>
          <a:p>
            <a:pPr marL="126922" indent="0">
              <a:buNone/>
            </a:pPr>
            <a:r>
              <a:rPr lang="en-US" dirty="0"/>
              <a:t>Kickstarter:  $4,560.00</a:t>
            </a:r>
          </a:p>
          <a:p>
            <a:pPr marL="126922" indent="0">
              <a:buNone/>
            </a:pPr>
            <a:r>
              <a:rPr lang="en-US" dirty="0"/>
              <a:t>UV Printer Loan: $26,242.97</a:t>
            </a:r>
          </a:p>
          <a:p>
            <a:pPr marL="126922" indent="0">
              <a:buNone/>
            </a:pPr>
            <a:r>
              <a:rPr lang="en-US" dirty="0"/>
              <a:t>MSL Metal Shop reimbursement to Brad Hess:  $709.23</a:t>
            </a:r>
          </a:p>
          <a:p>
            <a:pPr marL="12692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6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165234-DF1C-4A84-91BF-FB40F30957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2512" y="681037"/>
            <a:ext cx="1008697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5B7505-FB2C-464E-A673-E14A0172B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850" y="1209675"/>
            <a:ext cx="100203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C4CB3-A404-40D8-BCD0-C2F7C10A98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66E1-F36E-49DB-9AD2-B40204DDC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A93EA-1739-48E2-8A53-E4E1C9E2E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5C1482-62A5-4B53-9402-5F6F174F74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4325" y="1600200"/>
            <a:ext cx="6783350" cy="4383088"/>
          </a:xfrm>
        </p:spPr>
      </p:pic>
    </p:spTree>
    <p:extLst>
      <p:ext uri="{BB962C8B-B14F-4D97-AF65-F5344CB8AC3E}">
        <p14:creationId xmlns:p14="http://schemas.microsoft.com/office/powerpoint/2010/main" val="177673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9C1897A-5287-4919-89FA-41424B226D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3975" y="1128448"/>
            <a:ext cx="9544050" cy="92392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AC556B-8F59-476F-A7FE-BCBDC4682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053" y="2111640"/>
            <a:ext cx="942022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C2BD2-EA67-4332-B898-7588EEFED1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5BBCB-DCFB-422E-8EA8-66D856E31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5D350-9CBD-4270-96C0-0607EE821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EF80D8-82DA-4289-97CD-72E950F0BE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2942" y="1600200"/>
            <a:ext cx="7706115" cy="4383088"/>
          </a:xfrm>
        </p:spPr>
      </p:pic>
    </p:spTree>
    <p:extLst>
      <p:ext uri="{BB962C8B-B14F-4D97-AF65-F5344CB8AC3E}">
        <p14:creationId xmlns:p14="http://schemas.microsoft.com/office/powerpoint/2010/main" val="160889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C0C2F-6AB8-4580-BEAD-AD30992D2E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BD96D-B340-474A-AD88-1E9513AD9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BBB6-FFEE-46FE-BCFA-3EDBD3068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06CC5AE-F933-42ED-AD6E-49163B143F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0637" y="1624806"/>
            <a:ext cx="9610725" cy="4333875"/>
          </a:xfrm>
        </p:spPr>
      </p:pic>
    </p:spTree>
    <p:extLst>
      <p:ext uri="{BB962C8B-B14F-4D97-AF65-F5344CB8AC3E}">
        <p14:creationId xmlns:p14="http://schemas.microsoft.com/office/powerpoint/2010/main" val="166958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587DB3-B873-4F3A-89FD-B3472FC311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DDA86-8401-4B33-A487-C58907DCF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C124E-4237-4735-989B-0BE855B9E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438B6E-8DF3-436A-B150-8A314C360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687" y="676275"/>
            <a:ext cx="9572625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50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793</TotalTime>
  <Words>306</Words>
  <Application>Microsoft Office PowerPoint</Application>
  <PresentationFormat>Widescreen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March 2022 Financials</vt:lpstr>
      <vt:lpstr>March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12</cp:revision>
  <cp:lastPrinted>2021-08-25T18:09:33Z</cp:lastPrinted>
  <dcterms:created xsi:type="dcterms:W3CDTF">2018-01-30T02:47:39Z</dcterms:created>
  <dcterms:modified xsi:type="dcterms:W3CDTF">2022-04-20T23:44:42Z</dcterms:modified>
</cp:coreProperties>
</file>