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notesMasterIdLst>
    <p:notesMasterId r:id="rId14"/>
  </p:notesMasterIdLst>
  <p:sldIdLst>
    <p:sldId id="256" r:id="rId4"/>
    <p:sldId id="277" r:id="rId5"/>
    <p:sldId id="257" r:id="rId6"/>
    <p:sldId id="258" r:id="rId7"/>
    <p:sldId id="281" r:id="rId8"/>
    <p:sldId id="260" r:id="rId9"/>
    <p:sldId id="282" r:id="rId10"/>
    <p:sldId id="283" r:id="rId11"/>
    <p:sldId id="263" r:id="rId12"/>
    <p:sldId id="266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8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F9EB5EAC-6549-486D-B967-69DDC354EF69}"/>
    <pc:docChg chg="undo custSel addSld delSld modSld">
      <pc:chgData name="Mary Waldron" userId="4bb03067c7b4ffb5" providerId="LiveId" clId="{F9EB5EAC-6549-486D-B967-69DDC354EF69}" dt="2022-03-21T22:10:15.826" v="341" actId="20577"/>
      <pc:docMkLst>
        <pc:docMk/>
      </pc:docMkLst>
      <pc:sldChg chg="modSp mod">
        <pc:chgData name="Mary Waldron" userId="4bb03067c7b4ffb5" providerId="LiveId" clId="{F9EB5EAC-6549-486D-B967-69DDC354EF69}" dt="2022-03-07T19:48:30.935" v="14" actId="20577"/>
        <pc:sldMkLst>
          <pc:docMk/>
          <pc:sldMk cId="2516248767" sldId="256"/>
        </pc:sldMkLst>
        <pc:spChg chg="mod">
          <ac:chgData name="Mary Waldron" userId="4bb03067c7b4ffb5" providerId="LiveId" clId="{F9EB5EAC-6549-486D-B967-69DDC354EF69}" dt="2022-03-07T19:48:30.935" v="14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F9EB5EAC-6549-486D-B967-69DDC354EF69}" dt="2022-03-21T21:56:15.134" v="290" actId="22"/>
        <pc:sldMkLst>
          <pc:docMk/>
          <pc:sldMk cId="579272706" sldId="257"/>
        </pc:sldMkLst>
        <pc:spChg chg="del mod">
          <ac:chgData name="Mary Waldron" userId="4bb03067c7b4ffb5" providerId="LiveId" clId="{F9EB5EAC-6549-486D-B967-69DDC354EF69}" dt="2022-03-07T19:59:41.201" v="229" actId="478"/>
          <ac:spMkLst>
            <pc:docMk/>
            <pc:sldMk cId="579272706" sldId="257"/>
            <ac:spMk id="4" creationId="{D3713717-563C-4D9F-BFC8-F45A5CAE0775}"/>
          </ac:spMkLst>
        </pc:spChg>
        <pc:picChg chg="del">
          <ac:chgData name="Mary Waldron" userId="4bb03067c7b4ffb5" providerId="LiveId" clId="{F9EB5EAC-6549-486D-B967-69DDC354EF69}" dt="2022-03-07T19:59:34.499" v="227" actId="478"/>
          <ac:picMkLst>
            <pc:docMk/>
            <pc:sldMk cId="579272706" sldId="257"/>
            <ac:picMk id="3" creationId="{D97DE18F-E8A0-43AF-AFAF-C3640C888BFA}"/>
          </ac:picMkLst>
        </pc:picChg>
        <pc:picChg chg="add">
          <ac:chgData name="Mary Waldron" userId="4bb03067c7b4ffb5" providerId="LiveId" clId="{F9EB5EAC-6549-486D-B967-69DDC354EF69}" dt="2022-03-21T21:56:15.134" v="290" actId="22"/>
          <ac:picMkLst>
            <pc:docMk/>
            <pc:sldMk cId="579272706" sldId="257"/>
            <ac:picMk id="3" creationId="{EA22F04B-1671-445A-9745-37C19D718AF0}"/>
          </ac:picMkLst>
        </pc:picChg>
      </pc:sldChg>
      <pc:sldChg chg="addSp delSp mod">
        <pc:chgData name="Mary Waldron" userId="4bb03067c7b4ffb5" providerId="LiveId" clId="{F9EB5EAC-6549-486D-B967-69DDC354EF69}" dt="2022-03-21T21:58:10.391" v="291" actId="22"/>
        <pc:sldMkLst>
          <pc:docMk/>
          <pc:sldMk cId="1167088204" sldId="258"/>
        </pc:sldMkLst>
        <pc:spChg chg="del">
          <ac:chgData name="Mary Waldron" userId="4bb03067c7b4ffb5" providerId="LiveId" clId="{F9EB5EAC-6549-486D-B967-69DDC354EF69}" dt="2022-03-07T20:00:04.811" v="233" actId="478"/>
          <ac:spMkLst>
            <pc:docMk/>
            <pc:sldMk cId="1167088204" sldId="258"/>
            <ac:spMk id="5" creationId="{EF31F6CD-1A89-4719-B30C-CFFF0E656F04}"/>
          </ac:spMkLst>
        </pc:spChg>
        <pc:spChg chg="del">
          <ac:chgData name="Mary Waldron" userId="4bb03067c7b4ffb5" providerId="LiveId" clId="{F9EB5EAC-6549-486D-B967-69DDC354EF69}" dt="2022-03-07T19:59:57.068" v="231" actId="478"/>
          <ac:spMkLst>
            <pc:docMk/>
            <pc:sldMk cId="1167088204" sldId="258"/>
            <ac:spMk id="14" creationId="{1362E224-0431-472A-9B25-7AB9B62059D7}"/>
          </ac:spMkLst>
        </pc:spChg>
        <pc:spChg chg="del">
          <ac:chgData name="Mary Waldron" userId="4bb03067c7b4ffb5" providerId="LiveId" clId="{F9EB5EAC-6549-486D-B967-69DDC354EF69}" dt="2022-03-07T20:00:01.564" v="232" actId="478"/>
          <ac:spMkLst>
            <pc:docMk/>
            <pc:sldMk cId="1167088204" sldId="258"/>
            <ac:spMk id="15" creationId="{BEC175A5-2850-4E08-B635-EEDAD9E8FDF0}"/>
          </ac:spMkLst>
        </pc:spChg>
        <pc:picChg chg="add">
          <ac:chgData name="Mary Waldron" userId="4bb03067c7b4ffb5" providerId="LiveId" clId="{F9EB5EAC-6549-486D-B967-69DDC354EF69}" dt="2022-03-21T21:58:10.391" v="291" actId="22"/>
          <ac:picMkLst>
            <pc:docMk/>
            <pc:sldMk cId="1167088204" sldId="258"/>
            <ac:picMk id="3" creationId="{D5DF609C-9C9F-436E-A453-7B6DBAE2A8AB}"/>
          </ac:picMkLst>
        </pc:picChg>
        <pc:picChg chg="del">
          <ac:chgData name="Mary Waldron" userId="4bb03067c7b4ffb5" providerId="LiveId" clId="{F9EB5EAC-6549-486D-B967-69DDC354EF69}" dt="2022-03-07T19:59:47.442" v="230" actId="478"/>
          <ac:picMkLst>
            <pc:docMk/>
            <pc:sldMk cId="1167088204" sldId="258"/>
            <ac:picMk id="13" creationId="{26E2534A-C74C-49E0-94B7-DD54CEEFF5F2}"/>
          </ac:picMkLst>
        </pc:picChg>
      </pc:sldChg>
      <pc:sldChg chg="addSp delSp modSp mod">
        <pc:chgData name="Mary Waldron" userId="4bb03067c7b4ffb5" providerId="LiveId" clId="{F9EB5EAC-6549-486D-B967-69DDC354EF69}" dt="2022-03-21T22:03:43.694" v="299" actId="478"/>
        <pc:sldMkLst>
          <pc:docMk/>
          <pc:sldMk cId="4128816794" sldId="260"/>
        </pc:sldMkLst>
        <pc:spChg chg="add del mod">
          <ac:chgData name="Mary Waldron" userId="4bb03067c7b4ffb5" providerId="LiveId" clId="{F9EB5EAC-6549-486D-B967-69DDC354EF69}" dt="2022-03-21T22:03:24.838" v="298" actId="22"/>
          <ac:spMkLst>
            <pc:docMk/>
            <pc:sldMk cId="4128816794" sldId="260"/>
            <ac:spMk id="7" creationId="{72897693-1D76-48ED-88EC-C37A7028BA9A}"/>
          </ac:spMkLst>
        </pc:spChg>
        <pc:picChg chg="del">
          <ac:chgData name="Mary Waldron" userId="4bb03067c7b4ffb5" providerId="LiveId" clId="{F9EB5EAC-6549-486D-B967-69DDC354EF69}" dt="2022-03-21T22:03:43.694" v="299" actId="478"/>
          <ac:picMkLst>
            <pc:docMk/>
            <pc:sldMk cId="4128816794" sldId="260"/>
            <ac:picMk id="3" creationId="{84D7BB55-635A-45FA-BB3F-000EE27A459C}"/>
          </ac:picMkLst>
        </pc:picChg>
        <pc:picChg chg="add del mod ord">
          <ac:chgData name="Mary Waldron" userId="4bb03067c7b4ffb5" providerId="LiveId" clId="{F9EB5EAC-6549-486D-B967-69DDC354EF69}" dt="2022-03-21T22:03:15.333" v="297" actId="22"/>
          <ac:picMkLst>
            <pc:docMk/>
            <pc:sldMk cId="4128816794" sldId="260"/>
            <ac:picMk id="8" creationId="{AD10B3C3-CCBE-4DC1-B30A-27FF05783C78}"/>
          </ac:picMkLst>
        </pc:picChg>
        <pc:picChg chg="del">
          <ac:chgData name="Mary Waldron" userId="4bb03067c7b4ffb5" providerId="LiveId" clId="{F9EB5EAC-6549-486D-B967-69DDC354EF69}" dt="2022-03-07T20:00:28.774" v="238" actId="478"/>
          <ac:picMkLst>
            <pc:docMk/>
            <pc:sldMk cId="4128816794" sldId="260"/>
            <ac:picMk id="9" creationId="{0D76705C-9110-4457-92F8-CB83AA072A57}"/>
          </ac:picMkLst>
        </pc:picChg>
        <pc:picChg chg="add mod ord">
          <ac:chgData name="Mary Waldron" userId="4bb03067c7b4ffb5" providerId="LiveId" clId="{F9EB5EAC-6549-486D-B967-69DDC354EF69}" dt="2022-03-21T22:03:24.838" v="298" actId="22"/>
          <ac:picMkLst>
            <pc:docMk/>
            <pc:sldMk cId="4128816794" sldId="260"/>
            <ac:picMk id="10" creationId="{15FDD7FD-18CC-4A3A-9FD9-1B580087278A}"/>
          </ac:picMkLst>
        </pc:picChg>
      </pc:sldChg>
      <pc:sldChg chg="modSp mod">
        <pc:chgData name="Mary Waldron" userId="4bb03067c7b4ffb5" providerId="LiveId" clId="{F9EB5EAC-6549-486D-B967-69DDC354EF69}" dt="2022-03-07T20:02:01.044" v="246" actId="6549"/>
        <pc:sldMkLst>
          <pc:docMk/>
          <pc:sldMk cId="1490150987" sldId="263"/>
        </pc:sldMkLst>
        <pc:spChg chg="mod">
          <ac:chgData name="Mary Waldron" userId="4bb03067c7b4ffb5" providerId="LiveId" clId="{F9EB5EAC-6549-486D-B967-69DDC354EF69}" dt="2022-03-07T20:02:01.044" v="246" actId="6549"/>
          <ac:spMkLst>
            <pc:docMk/>
            <pc:sldMk cId="1490150987" sldId="263"/>
            <ac:spMk id="7" creationId="{9A82E920-F554-4247-96A3-87DB3E145B5F}"/>
          </ac:spMkLst>
        </pc:spChg>
      </pc:sldChg>
      <pc:sldChg chg="del">
        <pc:chgData name="Mary Waldron" userId="4bb03067c7b4ffb5" providerId="LiveId" clId="{F9EB5EAC-6549-486D-B967-69DDC354EF69}" dt="2022-03-07T20:03:30.302" v="249" actId="2696"/>
        <pc:sldMkLst>
          <pc:docMk/>
          <pc:sldMk cId="1256057901" sldId="264"/>
        </pc:sldMkLst>
      </pc:sldChg>
      <pc:sldChg chg="del">
        <pc:chgData name="Mary Waldron" userId="4bb03067c7b4ffb5" providerId="LiveId" clId="{F9EB5EAC-6549-486D-B967-69DDC354EF69}" dt="2022-03-07T20:03:43.371" v="251" actId="2696"/>
        <pc:sldMkLst>
          <pc:docMk/>
          <pc:sldMk cId="3433273694" sldId="265"/>
        </pc:sldMkLst>
      </pc:sldChg>
      <pc:sldChg chg="del">
        <pc:chgData name="Mary Waldron" userId="4bb03067c7b4ffb5" providerId="LiveId" clId="{F9EB5EAC-6549-486D-B967-69DDC354EF69}" dt="2022-03-07T20:03:50.024" v="252" actId="2696"/>
        <pc:sldMkLst>
          <pc:docMk/>
          <pc:sldMk cId="3090323425" sldId="269"/>
        </pc:sldMkLst>
      </pc:sldChg>
      <pc:sldChg chg="del">
        <pc:chgData name="Mary Waldron" userId="4bb03067c7b4ffb5" providerId="LiveId" clId="{F9EB5EAC-6549-486D-B967-69DDC354EF69}" dt="2022-03-07T20:03:57.341" v="253" actId="2696"/>
        <pc:sldMkLst>
          <pc:docMk/>
          <pc:sldMk cId="3626134915" sldId="273"/>
        </pc:sldMkLst>
      </pc:sldChg>
      <pc:sldChg chg="del">
        <pc:chgData name="Mary Waldron" userId="4bb03067c7b4ffb5" providerId="LiveId" clId="{F9EB5EAC-6549-486D-B967-69DDC354EF69}" dt="2022-03-07T20:04:02.103" v="254" actId="2696"/>
        <pc:sldMkLst>
          <pc:docMk/>
          <pc:sldMk cId="1078172471" sldId="274"/>
        </pc:sldMkLst>
      </pc:sldChg>
      <pc:sldChg chg="modSp mod">
        <pc:chgData name="Mary Waldron" userId="4bb03067c7b4ffb5" providerId="LiveId" clId="{F9EB5EAC-6549-486D-B967-69DDC354EF69}" dt="2022-03-21T22:10:15.826" v="341" actId="20577"/>
        <pc:sldMkLst>
          <pc:docMk/>
          <pc:sldMk cId="1025666366" sldId="277"/>
        </pc:sldMkLst>
        <pc:spChg chg="mod">
          <ac:chgData name="Mary Waldron" userId="4bb03067c7b4ffb5" providerId="LiveId" clId="{F9EB5EAC-6549-486D-B967-69DDC354EF69}" dt="2022-03-21T21:54:38.585" v="280" actId="20577"/>
          <ac:spMkLst>
            <pc:docMk/>
            <pc:sldMk cId="1025666366" sldId="277"/>
            <ac:spMk id="4" creationId="{762D8A1C-4B35-45B4-8D4A-1CABBB7DE655}"/>
          </ac:spMkLst>
        </pc:spChg>
        <pc:spChg chg="mod">
          <ac:chgData name="Mary Waldron" userId="4bb03067c7b4ffb5" providerId="LiveId" clId="{F9EB5EAC-6549-486D-B967-69DDC354EF69}" dt="2022-03-07T19:48:43.380" v="31" actId="20577"/>
          <ac:spMkLst>
            <pc:docMk/>
            <pc:sldMk cId="1025666366" sldId="277"/>
            <ac:spMk id="5" creationId="{AD54E6A7-B6FD-42DD-8DA2-4ACC1CA4D6C2}"/>
          </ac:spMkLst>
        </pc:spChg>
        <pc:spChg chg="mod">
          <ac:chgData name="Mary Waldron" userId="4bb03067c7b4ffb5" providerId="LiveId" clId="{F9EB5EAC-6549-486D-B967-69DDC354EF69}" dt="2022-03-21T22:10:15.826" v="341" actId="20577"/>
          <ac:spMkLst>
            <pc:docMk/>
            <pc:sldMk cId="1025666366" sldId="277"/>
            <ac:spMk id="6" creationId="{7F93DF6B-0640-4AF5-89A0-09D29ECFDE24}"/>
          </ac:spMkLst>
        </pc:spChg>
      </pc:sldChg>
      <pc:sldChg chg="addSp delSp modSp del mod">
        <pc:chgData name="Mary Waldron" userId="4bb03067c7b4ffb5" providerId="LiveId" clId="{F9EB5EAC-6549-486D-B967-69DDC354EF69}" dt="2022-03-07T20:03:18.476" v="248" actId="2696"/>
        <pc:sldMkLst>
          <pc:docMk/>
          <pc:sldMk cId="1082136031" sldId="278"/>
        </pc:sldMkLst>
        <pc:spChg chg="del">
          <ac:chgData name="Mary Waldron" userId="4bb03067c7b4ffb5" providerId="LiveId" clId="{F9EB5EAC-6549-486D-B967-69DDC354EF69}" dt="2022-03-07T20:02:59.177" v="247" actId="478"/>
          <ac:spMkLst>
            <pc:docMk/>
            <pc:sldMk cId="1082136031" sldId="278"/>
            <ac:spMk id="2" creationId="{98132FE7-C898-40C3-9D47-61A9BC0F21F2}"/>
          </ac:spMkLst>
        </pc:spChg>
        <pc:spChg chg="add mod">
          <ac:chgData name="Mary Waldron" userId="4bb03067c7b4ffb5" providerId="LiveId" clId="{F9EB5EAC-6549-486D-B967-69DDC354EF69}" dt="2022-03-07T20:02:59.177" v="247" actId="478"/>
          <ac:spMkLst>
            <pc:docMk/>
            <pc:sldMk cId="1082136031" sldId="278"/>
            <ac:spMk id="7" creationId="{379AE17B-30F4-44FC-BB12-216333311F7C}"/>
          </ac:spMkLst>
        </pc:spChg>
      </pc:sldChg>
      <pc:sldChg chg="del">
        <pc:chgData name="Mary Waldron" userId="4bb03067c7b4ffb5" providerId="LiveId" clId="{F9EB5EAC-6549-486D-B967-69DDC354EF69}" dt="2022-03-07T20:03:36.933" v="250" actId="2696"/>
        <pc:sldMkLst>
          <pc:docMk/>
          <pc:sldMk cId="2793771194" sldId="280"/>
        </pc:sldMkLst>
      </pc:sldChg>
      <pc:sldChg chg="addSp delSp modSp mod">
        <pc:chgData name="Mary Waldron" userId="4bb03067c7b4ffb5" providerId="LiveId" clId="{F9EB5EAC-6549-486D-B967-69DDC354EF69}" dt="2022-03-21T22:00:17.286" v="295" actId="1076"/>
        <pc:sldMkLst>
          <pc:docMk/>
          <pc:sldMk cId="1776732853" sldId="281"/>
        </pc:sldMkLst>
        <pc:spChg chg="add del mod">
          <ac:chgData name="Mary Waldron" userId="4bb03067c7b4ffb5" providerId="LiveId" clId="{F9EB5EAC-6549-486D-B967-69DDC354EF69}" dt="2022-03-21T22:00:06.043" v="294" actId="22"/>
          <ac:spMkLst>
            <pc:docMk/>
            <pc:sldMk cId="1776732853" sldId="281"/>
            <ac:spMk id="3" creationId="{BD98E6F7-31F8-4162-90E4-A21B453DB13C}"/>
          </ac:spMkLst>
        </pc:spChg>
        <pc:spChg chg="del">
          <ac:chgData name="Mary Waldron" userId="4bb03067c7b4ffb5" providerId="LiveId" clId="{F9EB5EAC-6549-486D-B967-69DDC354EF69}" dt="2022-03-07T20:00:11.276" v="234" actId="478"/>
          <ac:spMkLst>
            <pc:docMk/>
            <pc:sldMk cId="1776732853" sldId="281"/>
            <ac:spMk id="15" creationId="{EBB34F7E-90C8-4A4E-89F0-6F50E4DE1DC4}"/>
          </ac:spMkLst>
        </pc:spChg>
        <pc:spChg chg="del">
          <ac:chgData name="Mary Waldron" userId="4bb03067c7b4ffb5" providerId="LiveId" clId="{F9EB5EAC-6549-486D-B967-69DDC354EF69}" dt="2022-03-07T20:00:14.511" v="235" actId="478"/>
          <ac:spMkLst>
            <pc:docMk/>
            <pc:sldMk cId="1776732853" sldId="281"/>
            <ac:spMk id="17" creationId="{34359C84-AF66-489F-AAB3-1446A33BF8CC}"/>
          </ac:spMkLst>
        </pc:spChg>
        <pc:spChg chg="del">
          <ac:chgData name="Mary Waldron" userId="4bb03067c7b4ffb5" providerId="LiveId" clId="{F9EB5EAC-6549-486D-B967-69DDC354EF69}" dt="2022-03-07T20:00:18.784" v="236" actId="478"/>
          <ac:spMkLst>
            <pc:docMk/>
            <pc:sldMk cId="1776732853" sldId="281"/>
            <ac:spMk id="18" creationId="{733EC5FC-4F0F-49E4-B651-513FD0476DF3}"/>
          </ac:spMkLst>
        </pc:spChg>
        <pc:picChg chg="add mod">
          <ac:chgData name="Mary Waldron" userId="4bb03067c7b4ffb5" providerId="LiveId" clId="{F9EB5EAC-6549-486D-B967-69DDC354EF69}" dt="2022-03-21T21:59:33.541" v="293" actId="1076"/>
          <ac:picMkLst>
            <pc:docMk/>
            <pc:sldMk cId="1776732853" sldId="281"/>
            <ac:picMk id="7" creationId="{E95DBDFA-0F36-431E-A89D-3CE5607A9BD6}"/>
          </ac:picMkLst>
        </pc:picChg>
        <pc:picChg chg="del">
          <ac:chgData name="Mary Waldron" userId="4bb03067c7b4ffb5" providerId="LiveId" clId="{F9EB5EAC-6549-486D-B967-69DDC354EF69}" dt="2022-03-07T20:00:21.266" v="237" actId="478"/>
          <ac:picMkLst>
            <pc:docMk/>
            <pc:sldMk cId="1776732853" sldId="281"/>
            <ac:picMk id="8" creationId="{0E01022B-35BD-4614-9CC0-013543005CFA}"/>
          </ac:picMkLst>
        </pc:picChg>
        <pc:picChg chg="add mod ord">
          <ac:chgData name="Mary Waldron" userId="4bb03067c7b4ffb5" providerId="LiveId" clId="{F9EB5EAC-6549-486D-B967-69DDC354EF69}" dt="2022-03-21T22:00:17.286" v="295" actId="1076"/>
          <ac:picMkLst>
            <pc:docMk/>
            <pc:sldMk cId="1776732853" sldId="281"/>
            <ac:picMk id="9" creationId="{3F02A19E-CAE9-4634-A1EB-DBB38F8921DF}"/>
          </ac:picMkLst>
        </pc:picChg>
      </pc:sldChg>
      <pc:sldChg chg="addSp delSp modSp new mod">
        <pc:chgData name="Mary Waldron" userId="4bb03067c7b4ffb5" providerId="LiveId" clId="{F9EB5EAC-6549-486D-B967-69DDC354EF69}" dt="2022-03-21T22:05:22.860" v="304" actId="1076"/>
        <pc:sldMkLst>
          <pc:docMk/>
          <pc:sldMk cId="1608891523" sldId="282"/>
        </pc:sldMkLst>
        <pc:spChg chg="del">
          <ac:chgData name="Mary Waldron" userId="4bb03067c7b4ffb5" providerId="LiveId" clId="{F9EB5EAC-6549-486D-B967-69DDC354EF69}" dt="2022-03-21T22:05:19.357" v="303" actId="478"/>
          <ac:spMkLst>
            <pc:docMk/>
            <pc:sldMk cId="1608891523" sldId="282"/>
            <ac:spMk id="2" creationId="{8B16BDBC-AD9A-4476-B4E7-6C176E61F56D}"/>
          </ac:spMkLst>
        </pc:spChg>
        <pc:spChg chg="del">
          <ac:chgData name="Mary Waldron" userId="4bb03067c7b4ffb5" providerId="LiveId" clId="{F9EB5EAC-6549-486D-B967-69DDC354EF69}" dt="2022-03-21T22:05:13.497" v="302" actId="22"/>
          <ac:spMkLst>
            <pc:docMk/>
            <pc:sldMk cId="1608891523" sldId="282"/>
            <ac:spMk id="3" creationId="{8C9D965A-90CD-4B47-86D9-00C751AB7653}"/>
          </ac:spMkLst>
        </pc:spChg>
        <pc:picChg chg="add mod ord">
          <ac:chgData name="Mary Waldron" userId="4bb03067c7b4ffb5" providerId="LiveId" clId="{F9EB5EAC-6549-486D-B967-69DDC354EF69}" dt="2022-03-21T22:05:22.860" v="304" actId="1076"/>
          <ac:picMkLst>
            <pc:docMk/>
            <pc:sldMk cId="1608891523" sldId="282"/>
            <ac:picMk id="8" creationId="{AD559438-27E6-4490-AF79-1E0B9AA15CD5}"/>
          </ac:picMkLst>
        </pc:picChg>
      </pc:sldChg>
      <pc:sldChg chg="addSp delSp modSp new mod">
        <pc:chgData name="Mary Waldron" userId="4bb03067c7b4ffb5" providerId="LiveId" clId="{F9EB5EAC-6549-486D-B967-69DDC354EF69}" dt="2022-03-21T22:07:41.792" v="311" actId="478"/>
        <pc:sldMkLst>
          <pc:docMk/>
          <pc:sldMk cId="1669583789" sldId="283"/>
        </pc:sldMkLst>
        <pc:spChg chg="del">
          <ac:chgData name="Mary Waldron" userId="4bb03067c7b4ffb5" providerId="LiveId" clId="{F9EB5EAC-6549-486D-B967-69DDC354EF69}" dt="2022-03-21T22:07:41.792" v="311" actId="478"/>
          <ac:spMkLst>
            <pc:docMk/>
            <pc:sldMk cId="1669583789" sldId="283"/>
            <ac:spMk id="2" creationId="{42EBB87F-72DF-47EA-A693-707103D95BD6}"/>
          </ac:spMkLst>
        </pc:spChg>
        <pc:spChg chg="del">
          <ac:chgData name="Mary Waldron" userId="4bb03067c7b4ffb5" providerId="LiveId" clId="{F9EB5EAC-6549-486D-B967-69DDC354EF69}" dt="2022-03-21T22:07:14.100" v="307" actId="22"/>
          <ac:spMkLst>
            <pc:docMk/>
            <pc:sldMk cId="1669583789" sldId="283"/>
            <ac:spMk id="3" creationId="{7D41C6E3-1815-4320-AFDD-EF548D20A28D}"/>
          </ac:spMkLst>
        </pc:spChg>
        <pc:picChg chg="add del mod">
          <ac:chgData name="Mary Waldron" userId="4bb03067c7b4ffb5" providerId="LiveId" clId="{F9EB5EAC-6549-486D-B967-69DDC354EF69}" dt="2022-03-21T22:07:37.664" v="310" actId="478"/>
          <ac:picMkLst>
            <pc:docMk/>
            <pc:sldMk cId="1669583789" sldId="283"/>
            <ac:picMk id="8" creationId="{150C1436-1E56-49DD-93B8-654264C1BC51}"/>
          </ac:picMkLst>
        </pc:picChg>
        <pc:picChg chg="add mod ord">
          <ac:chgData name="Mary Waldron" userId="4bb03067c7b4ffb5" providerId="LiveId" clId="{F9EB5EAC-6549-486D-B967-69DDC354EF69}" dt="2022-03-21T22:07:27.896" v="308" actId="1076"/>
          <ac:picMkLst>
            <pc:docMk/>
            <pc:sldMk cId="1669583789" sldId="283"/>
            <ac:picMk id="10" creationId="{899F260D-FAF2-43DA-9015-D721A3E4F9F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CEB63-3CBC-4908-840C-CDA42B9E0BBE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E4DB7-211E-41A3-80EE-C90F84318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7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February 2022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73A6CC-B402-4190-AF81-861335385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45C6-9351-4733-86A0-079CEBB5CC0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Year to 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D8A1C-4B35-45B4-8D4A-1CABBB7DE65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$13,985.35</a:t>
            </a:r>
          </a:p>
          <a:p>
            <a:pPr marL="126922" indent="0">
              <a:buNone/>
            </a:pPr>
            <a:r>
              <a:rPr lang="en-US" dirty="0"/>
              <a:t>Expenses:	$  8,726.80</a:t>
            </a:r>
          </a:p>
          <a:p>
            <a:pPr marL="126922" indent="0">
              <a:buNone/>
            </a:pPr>
            <a:r>
              <a:rPr lang="en-US" dirty="0"/>
              <a:t>Net Income:	$  5,258.55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End of Month</a:t>
            </a:r>
          </a:p>
          <a:p>
            <a:pPr marL="126922" indent="0">
              <a:buNone/>
            </a:pPr>
            <a:r>
              <a:rPr lang="en-US" dirty="0"/>
              <a:t>Bank Account Balance: $30,299.44</a:t>
            </a:r>
          </a:p>
          <a:p>
            <a:pPr marL="126922" indent="0">
              <a:buNone/>
            </a:pPr>
            <a:r>
              <a:rPr lang="en-US" dirty="0"/>
              <a:t>Building Reserve Fund: $43,250</a:t>
            </a:r>
          </a:p>
          <a:p>
            <a:pPr marL="126922" indent="0">
              <a:buNone/>
            </a:pPr>
            <a:r>
              <a:rPr lang="en-US" dirty="0"/>
              <a:t>Equipment Reserve Fund: $43,250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Transferred $2,750 to Building Reserve Fund and $2,750 to Equipment Reserve Fund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54E6A7-B6FD-42DD-8DA2-4ACC1CA4D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February 2022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3DF6B-0640-4AF5-89A0-09D29ECFDE24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$31,975.47</a:t>
            </a:r>
          </a:p>
          <a:p>
            <a:pPr marL="126922" indent="0">
              <a:buNone/>
            </a:pPr>
            <a:r>
              <a:rPr lang="en-US" dirty="0"/>
              <a:t>Expenses:	$19,106.21 </a:t>
            </a:r>
          </a:p>
          <a:p>
            <a:pPr marL="126922" indent="0">
              <a:buNone/>
            </a:pPr>
            <a:r>
              <a:rPr lang="en-US" dirty="0"/>
              <a:t>Net Income:	$12,869.26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Fixed Assets</a:t>
            </a:r>
          </a:p>
          <a:p>
            <a:pPr marL="126922" indent="0">
              <a:buNone/>
            </a:pPr>
            <a:r>
              <a:rPr lang="en-US" dirty="0"/>
              <a:t>Furniture &amp; Equipment:	$96,206.97 (Dec 31, 2020)</a:t>
            </a:r>
          </a:p>
          <a:p>
            <a:pPr marL="126922" indent="0">
              <a:buNone/>
            </a:pPr>
            <a:r>
              <a:rPr lang="en-US" dirty="0"/>
              <a:t>[2021 Inventory and Tax Filing is in progress]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Liabilities</a:t>
            </a:r>
          </a:p>
          <a:p>
            <a:pPr marL="126922" indent="0">
              <a:buNone/>
            </a:pPr>
            <a:r>
              <a:rPr lang="en-US" dirty="0"/>
              <a:t>Kickstarter:  $4,560.00</a:t>
            </a:r>
          </a:p>
          <a:p>
            <a:pPr marL="126922" indent="0">
              <a:buNone/>
            </a:pPr>
            <a:r>
              <a:rPr lang="en-US" dirty="0"/>
              <a:t>UV Printer Loan: $26,690.24</a:t>
            </a:r>
          </a:p>
          <a:p>
            <a:pPr marL="126922" indent="0">
              <a:buNone/>
            </a:pPr>
            <a:r>
              <a:rPr lang="en-US" dirty="0"/>
              <a:t>MSL Metal Shop reimbursement to Brad Hess:  $709.23</a:t>
            </a:r>
          </a:p>
          <a:p>
            <a:pPr marL="12692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6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22F04B-1671-445A-9745-37C19D718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9212" y="461962"/>
            <a:ext cx="9553575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DF609C-9C9F-436E-A453-7B6DBAE2A8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737" y="571500"/>
            <a:ext cx="953452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C4CB3-A404-40D8-BCD0-C2F7C10A98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66E1-F36E-49DB-9AD2-B40204DDC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A93EA-1739-48E2-8A53-E4E1C9E2E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F02A19E-CAE9-4634-A1EB-DBB38F8921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971" y="1432737"/>
            <a:ext cx="9305925" cy="88582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5DBDFA-0F36-431E-A89D-3CE5607A9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312" y="499287"/>
            <a:ext cx="947737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3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5FDD7FD-18CC-4A3A-9FD9-1B58008727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7679" y="1600200"/>
            <a:ext cx="7736642" cy="4383088"/>
          </a:xfr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D559438-27E6-4490-AF79-1E0B9AA15C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4180" y="804333"/>
            <a:ext cx="7097774" cy="438308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C2BD2-EA67-4332-B898-7588EEFED1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5BBCB-DCFB-422E-8EA8-66D856E31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5D350-9CBD-4270-96C0-0607EE821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9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99F260D-FAF2-43DA-9015-D721A3E4F9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0839" y="1374032"/>
            <a:ext cx="8977519" cy="438308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C0C2F-6AB8-4580-BEAD-AD30992D2E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BD96D-B340-474A-AD88-1E9513AD9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ABBB6-FFEE-46FE-BCFA-3EDBD3068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0C1436-1E56-49DD-93B8-654264C1B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962" y="450107"/>
            <a:ext cx="9439275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83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82E920-F554-4247-96A3-87DB3E145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Summary</a:t>
            </a:r>
          </a:p>
          <a:p>
            <a:pPr marL="0" indent="0">
              <a:buNone/>
            </a:pPr>
            <a:r>
              <a:rPr lang="en-US" sz="1800" dirty="0"/>
              <a:t>				Carryover from 2021		Remaining</a:t>
            </a:r>
          </a:p>
          <a:p>
            <a:pPr marL="0" indent="0">
              <a:buNone/>
            </a:pPr>
            <a:r>
              <a:rPr lang="en-US" sz="1800" dirty="0"/>
              <a:t>Purcellville Frame Shop			$  549.74			$   549.74</a:t>
            </a:r>
          </a:p>
          <a:p>
            <a:pPr marL="0" indent="0">
              <a:buNone/>
            </a:pPr>
            <a:r>
              <a:rPr lang="en-US" sz="1800" dirty="0"/>
              <a:t>Basement Buildout 				$1,000.00		$  745.22</a:t>
            </a:r>
          </a:p>
          <a:p>
            <a:pPr marL="0" indent="0">
              <a:buNone/>
            </a:pPr>
            <a:r>
              <a:rPr lang="en-US" sz="1800" dirty="0"/>
              <a:t>Leesburg Metal Shop		 	$   709.23			$  709.23</a:t>
            </a:r>
          </a:p>
          <a:p>
            <a:pPr marL="0" indent="0">
              <a:buNone/>
            </a:pPr>
            <a:r>
              <a:rPr lang="en-US" sz="1800" dirty="0"/>
              <a:t>Leesburg Woodshop Dust Collector	 	$   300.00			$      1.35</a:t>
            </a:r>
          </a:p>
          <a:p>
            <a:pPr marL="0" indent="0">
              <a:buNone/>
            </a:pPr>
            <a:r>
              <a:rPr lang="en-US" sz="1800" dirty="0"/>
              <a:t>Machine Access Control Boxes	 	$3,900			$ 3,900</a:t>
            </a:r>
          </a:p>
          <a:p>
            <a:pPr marL="0" indent="0">
              <a:buNone/>
            </a:pPr>
            <a:r>
              <a:rPr lang="en-US" sz="1800" dirty="0"/>
              <a:t>Leesburg Electrical			 	$3,500			$ 3,500</a:t>
            </a:r>
          </a:p>
          <a:p>
            <a:pPr marL="0" indent="0">
              <a:buNone/>
            </a:pPr>
            <a:r>
              <a:rPr lang="en-US" sz="1800" dirty="0"/>
              <a:t>Leesburg Facility Projects 		 	$6,753.60		$   520.97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TOTAL					$16,712.57		$ 9,956.13</a:t>
            </a:r>
          </a:p>
        </p:txBody>
      </p:sp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763</TotalTime>
  <Words>296</Words>
  <Application>Microsoft Office PowerPoint</Application>
  <PresentationFormat>Widescreen</PresentationFormat>
  <Paragraphs>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February 2022 Financials</vt:lpstr>
      <vt:lpstr>February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11</cp:revision>
  <cp:lastPrinted>2021-08-25T18:09:33Z</cp:lastPrinted>
  <dcterms:created xsi:type="dcterms:W3CDTF">2018-01-30T02:47:39Z</dcterms:created>
  <dcterms:modified xsi:type="dcterms:W3CDTF">2022-03-21T22:10:20Z</dcterms:modified>
</cp:coreProperties>
</file>