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1" r:id="rId2"/>
    <p:sldMasterId id="2147483688" r:id="rId3"/>
  </p:sldMasterIdLst>
  <p:notesMasterIdLst>
    <p:notesMasterId r:id="rId18"/>
  </p:notesMasterIdLst>
  <p:sldIdLst>
    <p:sldId id="256" r:id="rId4"/>
    <p:sldId id="277" r:id="rId5"/>
    <p:sldId id="257" r:id="rId6"/>
    <p:sldId id="258" r:id="rId7"/>
    <p:sldId id="260" r:id="rId8"/>
    <p:sldId id="263" r:id="rId9"/>
    <p:sldId id="278" r:id="rId10"/>
    <p:sldId id="264" r:id="rId11"/>
    <p:sldId id="265" r:id="rId12"/>
    <p:sldId id="269" r:id="rId13"/>
    <p:sldId id="271" r:id="rId14"/>
    <p:sldId id="273" r:id="rId15"/>
    <p:sldId id="274" r:id="rId16"/>
    <p:sldId id="266" r:id="rId17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y Waldron" initials="MW" lastIdx="3" clrIdx="0">
    <p:extLst>
      <p:ext uri="{19B8F6BF-5375-455C-9EA6-DF929625EA0E}">
        <p15:presenceInfo xmlns:p15="http://schemas.microsoft.com/office/powerpoint/2012/main" userId="4bb03067c7b4ffb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D8FA9D7-0F27-43C1-855B-691AF190924B}" v="2" dt="2022-02-16T02:37:41.00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45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microsoft.com/office/2016/11/relationships/changesInfo" Target="changesInfos/changesInfo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commentAuthors" Target="commentAuthor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y Waldron" userId="4bb03067c7b4ffb5" providerId="LiveId" clId="{0D8FA9D7-0F27-43C1-855B-691AF190924B}"/>
    <pc:docChg chg="undo custSel addSld delSld modSld">
      <pc:chgData name="Mary Waldron" userId="4bb03067c7b4ffb5" providerId="LiveId" clId="{0D8FA9D7-0F27-43C1-855B-691AF190924B}" dt="2022-02-17T02:16:38.566" v="1483" actId="20577"/>
      <pc:docMkLst>
        <pc:docMk/>
      </pc:docMkLst>
      <pc:sldChg chg="modSp mod">
        <pc:chgData name="Mary Waldron" userId="4bb03067c7b4ffb5" providerId="LiveId" clId="{0D8FA9D7-0F27-43C1-855B-691AF190924B}" dt="2022-02-13T00:52:29.047" v="16" actId="20577"/>
        <pc:sldMkLst>
          <pc:docMk/>
          <pc:sldMk cId="2516248767" sldId="256"/>
        </pc:sldMkLst>
        <pc:spChg chg="mod">
          <ac:chgData name="Mary Waldron" userId="4bb03067c7b4ffb5" providerId="LiveId" clId="{0D8FA9D7-0F27-43C1-855B-691AF190924B}" dt="2022-02-13T00:52:29.047" v="16" actId="20577"/>
          <ac:spMkLst>
            <pc:docMk/>
            <pc:sldMk cId="2516248767" sldId="256"/>
            <ac:spMk id="4" creationId="{B0874654-44AC-4903-9BE0-BE24ADA2C965}"/>
          </ac:spMkLst>
        </pc:spChg>
      </pc:sldChg>
      <pc:sldChg chg="addSp delSp modSp mod">
        <pc:chgData name="Mary Waldron" userId="4bb03067c7b4ffb5" providerId="LiveId" clId="{0D8FA9D7-0F27-43C1-855B-691AF190924B}" dt="2022-02-17T01:57:31.224" v="1186" actId="14100"/>
        <pc:sldMkLst>
          <pc:docMk/>
          <pc:sldMk cId="579272706" sldId="257"/>
        </pc:sldMkLst>
        <pc:spChg chg="del mod">
          <ac:chgData name="Mary Waldron" userId="4bb03067c7b4ffb5" providerId="LiveId" clId="{0D8FA9D7-0F27-43C1-855B-691AF190924B}" dt="2022-02-13T01:02:16.274" v="375" actId="478"/>
          <ac:spMkLst>
            <pc:docMk/>
            <pc:sldMk cId="579272706" sldId="257"/>
            <ac:spMk id="3" creationId="{945A077A-A575-498B-AC28-7F9FF2E6E3A2}"/>
          </ac:spMkLst>
        </pc:spChg>
        <pc:spChg chg="add mod">
          <ac:chgData name="Mary Waldron" userId="4bb03067c7b4ffb5" providerId="LiveId" clId="{0D8FA9D7-0F27-43C1-855B-691AF190924B}" dt="2022-02-17T01:57:31.224" v="1186" actId="14100"/>
          <ac:spMkLst>
            <pc:docMk/>
            <pc:sldMk cId="579272706" sldId="257"/>
            <ac:spMk id="4" creationId="{D3713717-563C-4D9F-BFC8-F45A5CAE0775}"/>
          </ac:spMkLst>
        </pc:spChg>
        <pc:spChg chg="del mod">
          <ac:chgData name="Mary Waldron" userId="4bb03067c7b4ffb5" providerId="LiveId" clId="{0D8FA9D7-0F27-43C1-855B-691AF190924B}" dt="2022-02-13T01:02:34.609" v="377" actId="478"/>
          <ac:spMkLst>
            <pc:docMk/>
            <pc:sldMk cId="579272706" sldId="257"/>
            <ac:spMk id="6" creationId="{9BC7B918-6ABE-454E-9CF3-BAD3A6D6F071}"/>
          </ac:spMkLst>
        </pc:spChg>
        <pc:picChg chg="add">
          <ac:chgData name="Mary Waldron" userId="4bb03067c7b4ffb5" providerId="LiveId" clId="{0D8FA9D7-0F27-43C1-855B-691AF190924B}" dt="2022-02-17T01:43:37.672" v="1041" actId="22"/>
          <ac:picMkLst>
            <pc:docMk/>
            <pc:sldMk cId="579272706" sldId="257"/>
            <ac:picMk id="3" creationId="{D97DE18F-E8A0-43AF-AFAF-C3640C888BFA}"/>
          </ac:picMkLst>
        </pc:picChg>
        <pc:picChg chg="del">
          <ac:chgData name="Mary Waldron" userId="4bb03067c7b4ffb5" providerId="LiveId" clId="{0D8FA9D7-0F27-43C1-855B-691AF190924B}" dt="2022-02-13T01:02:38.068" v="378" actId="478"/>
          <ac:picMkLst>
            <pc:docMk/>
            <pc:sldMk cId="579272706" sldId="257"/>
            <ac:picMk id="5" creationId="{B23E7D3F-03B0-44BA-972F-020439C862E1}"/>
          </ac:picMkLst>
        </pc:picChg>
      </pc:sldChg>
      <pc:sldChg chg="addSp delSp modSp mod">
        <pc:chgData name="Mary Waldron" userId="4bb03067c7b4ffb5" providerId="LiveId" clId="{0D8FA9D7-0F27-43C1-855B-691AF190924B}" dt="2022-02-17T02:11:04.321" v="1442" actId="14100"/>
        <pc:sldMkLst>
          <pc:docMk/>
          <pc:sldMk cId="1167088204" sldId="258"/>
        </pc:sldMkLst>
        <pc:spChg chg="add mod">
          <ac:chgData name="Mary Waldron" userId="4bb03067c7b4ffb5" providerId="LiveId" clId="{0D8FA9D7-0F27-43C1-855B-691AF190924B}" dt="2022-02-17T02:09:26.893" v="1347" actId="14100"/>
          <ac:spMkLst>
            <pc:docMk/>
            <pc:sldMk cId="1167088204" sldId="258"/>
            <ac:spMk id="5" creationId="{EF31F6CD-1A89-4719-B30C-CFFF0E656F04}"/>
          </ac:spMkLst>
        </pc:spChg>
        <pc:spChg chg="del mod">
          <ac:chgData name="Mary Waldron" userId="4bb03067c7b4ffb5" providerId="LiveId" clId="{0D8FA9D7-0F27-43C1-855B-691AF190924B}" dt="2022-02-13T01:02:50.212" v="385" actId="478"/>
          <ac:spMkLst>
            <pc:docMk/>
            <pc:sldMk cId="1167088204" sldId="258"/>
            <ac:spMk id="9" creationId="{14D3A934-6187-4D4C-A3E5-BA4B29BE63BA}"/>
          </ac:spMkLst>
        </pc:spChg>
        <pc:spChg chg="add mod">
          <ac:chgData name="Mary Waldron" userId="4bb03067c7b4ffb5" providerId="LiveId" clId="{0D8FA9D7-0F27-43C1-855B-691AF190924B}" dt="2022-02-17T02:10:28.939" v="1424" actId="20577"/>
          <ac:spMkLst>
            <pc:docMk/>
            <pc:sldMk cId="1167088204" sldId="258"/>
            <ac:spMk id="9" creationId="{FD4BB7AD-496A-4944-BFDB-34D514ADEE7C}"/>
          </ac:spMkLst>
        </pc:spChg>
        <pc:spChg chg="add mod">
          <ac:chgData name="Mary Waldron" userId="4bb03067c7b4ffb5" providerId="LiveId" clId="{0D8FA9D7-0F27-43C1-855B-691AF190924B}" dt="2022-02-17T02:11:04.321" v="1442" actId="14100"/>
          <ac:spMkLst>
            <pc:docMk/>
            <pc:sldMk cId="1167088204" sldId="258"/>
            <ac:spMk id="10" creationId="{5F36DF5C-E505-4957-9A68-786799437E93}"/>
          </ac:spMkLst>
        </pc:spChg>
        <pc:picChg chg="add">
          <ac:chgData name="Mary Waldron" userId="4bb03067c7b4ffb5" providerId="LiveId" clId="{0D8FA9D7-0F27-43C1-855B-691AF190924B}" dt="2022-02-17T01:44:44.394" v="1042" actId="22"/>
          <ac:picMkLst>
            <pc:docMk/>
            <pc:sldMk cId="1167088204" sldId="258"/>
            <ac:picMk id="3" creationId="{FE7284F8-7002-4F8B-9D3D-44D49678F829}"/>
          </ac:picMkLst>
        </pc:picChg>
        <pc:picChg chg="del">
          <ac:chgData name="Mary Waldron" userId="4bb03067c7b4ffb5" providerId="LiveId" clId="{0D8FA9D7-0F27-43C1-855B-691AF190924B}" dt="2022-02-13T01:02:42.531" v="379" actId="478"/>
          <ac:picMkLst>
            <pc:docMk/>
            <pc:sldMk cId="1167088204" sldId="258"/>
            <ac:picMk id="5" creationId="{E813C110-D991-4EC2-BEF8-9BE2E35F7677}"/>
          </ac:picMkLst>
        </pc:picChg>
      </pc:sldChg>
      <pc:sldChg chg="addSp delSp modSp mod">
        <pc:chgData name="Mary Waldron" userId="4bb03067c7b4ffb5" providerId="LiveId" clId="{0D8FA9D7-0F27-43C1-855B-691AF190924B}" dt="2022-02-17T02:11:47.145" v="1447" actId="14100"/>
        <pc:sldMkLst>
          <pc:docMk/>
          <pc:sldMk cId="4128816794" sldId="260"/>
        </pc:sldMkLst>
        <pc:spChg chg="add del mod">
          <ac:chgData name="Mary Waldron" userId="4bb03067c7b4ffb5" providerId="LiveId" clId="{0D8FA9D7-0F27-43C1-855B-691AF190924B}" dt="2022-02-17T01:46:11.273" v="1046" actId="22"/>
          <ac:spMkLst>
            <pc:docMk/>
            <pc:sldMk cId="4128816794" sldId="260"/>
            <ac:spMk id="3" creationId="{AC08CE4F-56EB-4991-97D4-7A71EFB92AFD}"/>
          </ac:spMkLst>
        </pc:spChg>
        <pc:spChg chg="add mod">
          <ac:chgData name="Mary Waldron" userId="4bb03067c7b4ffb5" providerId="LiveId" clId="{0D8FA9D7-0F27-43C1-855B-691AF190924B}" dt="2022-02-17T02:11:47.145" v="1447" actId="14100"/>
          <ac:spMkLst>
            <pc:docMk/>
            <pc:sldMk cId="4128816794" sldId="260"/>
            <ac:spMk id="13" creationId="{A742213E-34CF-4CAB-A74D-39D9B3BCD76A}"/>
          </ac:spMkLst>
        </pc:spChg>
        <pc:picChg chg="add del mod ord">
          <ac:chgData name="Mary Waldron" userId="4bb03067c7b4ffb5" providerId="LiveId" clId="{0D8FA9D7-0F27-43C1-855B-691AF190924B}" dt="2022-02-17T01:45:59.621" v="1045" actId="22"/>
          <ac:picMkLst>
            <pc:docMk/>
            <pc:sldMk cId="4128816794" sldId="260"/>
            <ac:picMk id="7" creationId="{D4F7F8F4-04A5-4CB5-9540-DC318E585E47}"/>
          </ac:picMkLst>
        </pc:picChg>
        <pc:picChg chg="add mod ord">
          <ac:chgData name="Mary Waldron" userId="4bb03067c7b4ffb5" providerId="LiveId" clId="{0D8FA9D7-0F27-43C1-855B-691AF190924B}" dt="2022-02-17T01:46:26.212" v="1048" actId="1076"/>
          <ac:picMkLst>
            <pc:docMk/>
            <pc:sldMk cId="4128816794" sldId="260"/>
            <ac:picMk id="9" creationId="{0D76705C-9110-4457-92F8-CB83AA072A57}"/>
          </ac:picMkLst>
        </pc:picChg>
        <pc:picChg chg="del">
          <ac:chgData name="Mary Waldron" userId="4bb03067c7b4ffb5" providerId="LiveId" clId="{0D8FA9D7-0F27-43C1-855B-691AF190924B}" dt="2022-02-13T01:02:53.439" v="386" actId="478"/>
          <ac:picMkLst>
            <pc:docMk/>
            <pc:sldMk cId="4128816794" sldId="260"/>
            <ac:picMk id="9" creationId="{E2FBCC09-C4B3-467A-BECB-7D4D2CACD9F2}"/>
          </ac:picMkLst>
        </pc:picChg>
        <pc:picChg chg="add mod">
          <ac:chgData name="Mary Waldron" userId="4bb03067c7b4ffb5" providerId="LiveId" clId="{0D8FA9D7-0F27-43C1-855B-691AF190924B}" dt="2022-02-17T01:47:06.109" v="1050" actId="1076"/>
          <ac:picMkLst>
            <pc:docMk/>
            <pc:sldMk cId="4128816794" sldId="260"/>
            <ac:picMk id="11" creationId="{E5AF9A45-E2F7-4396-AB5A-94AD8C285377}"/>
          </ac:picMkLst>
        </pc:picChg>
        <pc:picChg chg="del">
          <ac:chgData name="Mary Waldron" userId="4bb03067c7b4ffb5" providerId="LiveId" clId="{0D8FA9D7-0F27-43C1-855B-691AF190924B}" dt="2022-02-17T01:46:22.514" v="1047" actId="478"/>
          <ac:picMkLst>
            <pc:docMk/>
            <pc:sldMk cId="4128816794" sldId="260"/>
            <ac:picMk id="12" creationId="{2A6F5106-C1C5-48F1-A34F-36FDCFEEB9E3}"/>
          </ac:picMkLst>
        </pc:picChg>
      </pc:sldChg>
      <pc:sldChg chg="delSp del mod">
        <pc:chgData name="Mary Waldron" userId="4bb03067c7b4ffb5" providerId="LiveId" clId="{0D8FA9D7-0F27-43C1-855B-691AF190924B}" dt="2022-02-17T01:49:27.172" v="1051" actId="47"/>
        <pc:sldMkLst>
          <pc:docMk/>
          <pc:sldMk cId="4159230561" sldId="261"/>
        </pc:sldMkLst>
        <pc:picChg chg="del">
          <ac:chgData name="Mary Waldron" userId="4bb03067c7b4ffb5" providerId="LiveId" clId="{0D8FA9D7-0F27-43C1-855B-691AF190924B}" dt="2022-02-13T01:02:57.307" v="387" actId="478"/>
          <ac:picMkLst>
            <pc:docMk/>
            <pc:sldMk cId="4159230561" sldId="261"/>
            <ac:picMk id="3" creationId="{EE4CD79A-50F0-41AB-894B-E80885F98CD1}"/>
          </ac:picMkLst>
        </pc:picChg>
      </pc:sldChg>
      <pc:sldChg chg="addSp delSp modSp mod">
        <pc:chgData name="Mary Waldron" userId="4bb03067c7b4ffb5" providerId="LiveId" clId="{0D8FA9D7-0F27-43C1-855B-691AF190924B}" dt="2022-02-17T02:16:38.566" v="1483" actId="20577"/>
        <pc:sldMkLst>
          <pc:docMk/>
          <pc:sldMk cId="1490150987" sldId="263"/>
        </pc:sldMkLst>
        <pc:spChg chg="add mod">
          <ac:chgData name="Mary Waldron" userId="4bb03067c7b4ffb5" providerId="LiveId" clId="{0D8FA9D7-0F27-43C1-855B-691AF190924B}" dt="2022-02-17T02:16:38.566" v="1483" actId="20577"/>
          <ac:spMkLst>
            <pc:docMk/>
            <pc:sldMk cId="1490150987" sldId="263"/>
            <ac:spMk id="7" creationId="{9A82E920-F554-4247-96A3-87DB3E145B5F}"/>
          </ac:spMkLst>
        </pc:spChg>
        <pc:picChg chg="del mod">
          <ac:chgData name="Mary Waldron" userId="4bb03067c7b4ffb5" providerId="LiveId" clId="{0D8FA9D7-0F27-43C1-855B-691AF190924B}" dt="2022-02-13T01:03:35.747" v="394" actId="478"/>
          <ac:picMkLst>
            <pc:docMk/>
            <pc:sldMk cId="1490150987" sldId="263"/>
            <ac:picMk id="10" creationId="{96C20137-4029-453B-8780-E69D1ECD0D88}"/>
          </ac:picMkLst>
        </pc:picChg>
      </pc:sldChg>
      <pc:sldChg chg="addSp delSp modSp mod">
        <pc:chgData name="Mary Waldron" userId="4bb03067c7b4ffb5" providerId="LiveId" clId="{0D8FA9D7-0F27-43C1-855B-691AF190924B}" dt="2022-02-16T02:43:22.912" v="950" actId="1076"/>
        <pc:sldMkLst>
          <pc:docMk/>
          <pc:sldMk cId="1256057901" sldId="264"/>
        </pc:sldMkLst>
        <pc:spChg chg="add del mod">
          <ac:chgData name="Mary Waldron" userId="4bb03067c7b4ffb5" providerId="LiveId" clId="{0D8FA9D7-0F27-43C1-855B-691AF190924B}" dt="2022-02-16T02:37:41.005" v="944"/>
          <ac:spMkLst>
            <pc:docMk/>
            <pc:sldMk cId="1256057901" sldId="264"/>
            <ac:spMk id="7" creationId="{9E1AE4D5-6A29-4914-9789-CE2168BDA37C}"/>
          </ac:spMkLst>
        </pc:spChg>
        <pc:spChg chg="add del mod">
          <ac:chgData name="Mary Waldron" userId="4bb03067c7b4ffb5" providerId="LiveId" clId="{0D8FA9D7-0F27-43C1-855B-691AF190924B}" dt="2022-02-16T02:41:53.746" v="947" actId="22"/>
          <ac:spMkLst>
            <pc:docMk/>
            <pc:sldMk cId="1256057901" sldId="264"/>
            <ac:spMk id="11" creationId="{E20DF440-48A2-4765-B6B2-2B91A1D0FE4B}"/>
          </ac:spMkLst>
        </pc:spChg>
        <pc:graphicFrameChg chg="add del mod">
          <ac:chgData name="Mary Waldron" userId="4bb03067c7b4ffb5" providerId="LiveId" clId="{0D8FA9D7-0F27-43C1-855B-691AF190924B}" dt="2022-02-16T02:38:22.661" v="945" actId="478"/>
          <ac:graphicFrameMkLst>
            <pc:docMk/>
            <pc:sldMk cId="1256057901" sldId="264"/>
            <ac:graphicFrameMk id="8" creationId="{E77CC367-CA38-4DAE-88A8-AC128C32FFC2}"/>
          </ac:graphicFrameMkLst>
        </pc:graphicFrameChg>
        <pc:picChg chg="del">
          <ac:chgData name="Mary Waldron" userId="4bb03067c7b4ffb5" providerId="LiveId" clId="{0D8FA9D7-0F27-43C1-855B-691AF190924B}" dt="2022-02-16T02:37:17.290" v="943" actId="478"/>
          <ac:picMkLst>
            <pc:docMk/>
            <pc:sldMk cId="1256057901" sldId="264"/>
            <ac:picMk id="10" creationId="{418AEA8D-B260-43E1-99F7-9DF25453022D}"/>
          </ac:picMkLst>
        </pc:picChg>
        <pc:picChg chg="add mod ord">
          <ac:chgData name="Mary Waldron" userId="4bb03067c7b4ffb5" providerId="LiveId" clId="{0D8FA9D7-0F27-43C1-855B-691AF190924B}" dt="2022-02-16T02:42:05.334" v="948" actId="1076"/>
          <ac:picMkLst>
            <pc:docMk/>
            <pc:sldMk cId="1256057901" sldId="264"/>
            <ac:picMk id="13" creationId="{8E4D253A-22F9-49C8-8128-4F4AFE8941C6}"/>
          </ac:picMkLst>
        </pc:picChg>
        <pc:picChg chg="add mod">
          <ac:chgData name="Mary Waldron" userId="4bb03067c7b4ffb5" providerId="LiveId" clId="{0D8FA9D7-0F27-43C1-855B-691AF190924B}" dt="2022-02-16T02:43:22.912" v="950" actId="1076"/>
          <ac:picMkLst>
            <pc:docMk/>
            <pc:sldMk cId="1256057901" sldId="264"/>
            <ac:picMk id="15" creationId="{2E581447-D9FB-4128-86AE-2BFDC9DA46CC}"/>
          </ac:picMkLst>
        </pc:picChg>
      </pc:sldChg>
      <pc:sldChg chg="addSp delSp modSp mod">
        <pc:chgData name="Mary Waldron" userId="4bb03067c7b4ffb5" providerId="LiveId" clId="{0D8FA9D7-0F27-43C1-855B-691AF190924B}" dt="2022-02-16T02:45:41.832" v="956" actId="22"/>
        <pc:sldMkLst>
          <pc:docMk/>
          <pc:sldMk cId="3433273694" sldId="265"/>
        </pc:sldMkLst>
        <pc:spChg chg="add del mod">
          <ac:chgData name="Mary Waldron" userId="4bb03067c7b4ffb5" providerId="LiveId" clId="{0D8FA9D7-0F27-43C1-855B-691AF190924B}" dt="2022-02-16T02:45:41.832" v="956" actId="22"/>
          <ac:spMkLst>
            <pc:docMk/>
            <pc:sldMk cId="3433273694" sldId="265"/>
            <ac:spMk id="7" creationId="{1A993385-8E7C-4AE3-8D9B-23786A2725AF}"/>
          </ac:spMkLst>
        </pc:spChg>
        <pc:picChg chg="add mod ord">
          <ac:chgData name="Mary Waldron" userId="4bb03067c7b4ffb5" providerId="LiveId" clId="{0D8FA9D7-0F27-43C1-855B-691AF190924B}" dt="2022-02-16T02:45:41.832" v="956" actId="22"/>
          <ac:picMkLst>
            <pc:docMk/>
            <pc:sldMk cId="3433273694" sldId="265"/>
            <ac:picMk id="9" creationId="{0862C52F-03E0-4805-9E9A-BD75B595BCC3}"/>
          </ac:picMkLst>
        </pc:picChg>
        <pc:picChg chg="del">
          <ac:chgData name="Mary Waldron" userId="4bb03067c7b4ffb5" providerId="LiveId" clId="{0D8FA9D7-0F27-43C1-855B-691AF190924B}" dt="2022-02-16T02:44:52.873" v="954" actId="478"/>
          <ac:picMkLst>
            <pc:docMk/>
            <pc:sldMk cId="3433273694" sldId="265"/>
            <ac:picMk id="11" creationId="{27623084-25AA-489D-918B-1FBB2511A341}"/>
          </ac:picMkLst>
        </pc:picChg>
      </pc:sldChg>
      <pc:sldChg chg="addSp delSp modSp del mod">
        <pc:chgData name="Mary Waldron" userId="4bb03067c7b4ffb5" providerId="LiveId" clId="{0D8FA9D7-0F27-43C1-855B-691AF190924B}" dt="2022-02-17T01:49:28.907" v="1052" actId="47"/>
        <pc:sldMkLst>
          <pc:docMk/>
          <pc:sldMk cId="3129912407" sldId="268"/>
        </pc:sldMkLst>
        <pc:spChg chg="add mod">
          <ac:chgData name="Mary Waldron" userId="4bb03067c7b4ffb5" providerId="LiveId" clId="{0D8FA9D7-0F27-43C1-855B-691AF190924B}" dt="2022-02-13T01:03:00.854" v="388" actId="478"/>
          <ac:spMkLst>
            <pc:docMk/>
            <pc:sldMk cId="3129912407" sldId="268"/>
            <ac:spMk id="3" creationId="{CF196A03-C4B7-438D-917B-5E86661DCC9E}"/>
          </ac:spMkLst>
        </pc:spChg>
        <pc:picChg chg="del">
          <ac:chgData name="Mary Waldron" userId="4bb03067c7b4ffb5" providerId="LiveId" clId="{0D8FA9D7-0F27-43C1-855B-691AF190924B}" dt="2022-02-13T01:03:00.854" v="388" actId="478"/>
          <ac:picMkLst>
            <pc:docMk/>
            <pc:sldMk cId="3129912407" sldId="268"/>
            <ac:picMk id="9" creationId="{346BBB80-023A-4D2E-A76D-078F4CA2CA31}"/>
          </ac:picMkLst>
        </pc:picChg>
      </pc:sldChg>
      <pc:sldChg chg="addSp delSp modSp del mod">
        <pc:chgData name="Mary Waldron" userId="4bb03067c7b4ffb5" providerId="LiveId" clId="{0D8FA9D7-0F27-43C1-855B-691AF190924B}" dt="2022-02-17T01:49:30.784" v="1053" actId="47"/>
        <pc:sldMkLst>
          <pc:docMk/>
          <pc:sldMk cId="696295905" sldId="270"/>
        </pc:sldMkLst>
        <pc:spChg chg="add mod">
          <ac:chgData name="Mary Waldron" userId="4bb03067c7b4ffb5" providerId="LiveId" clId="{0D8FA9D7-0F27-43C1-855B-691AF190924B}" dt="2022-02-13T01:03:05.250" v="389" actId="478"/>
          <ac:spMkLst>
            <pc:docMk/>
            <pc:sldMk cId="696295905" sldId="270"/>
            <ac:spMk id="3" creationId="{A23614D1-0943-4A14-AEC1-03A4E0A31AB8}"/>
          </ac:spMkLst>
        </pc:spChg>
        <pc:picChg chg="del">
          <ac:chgData name="Mary Waldron" userId="4bb03067c7b4ffb5" providerId="LiveId" clId="{0D8FA9D7-0F27-43C1-855B-691AF190924B}" dt="2022-02-13T01:03:05.250" v="389" actId="478"/>
          <ac:picMkLst>
            <pc:docMk/>
            <pc:sldMk cId="696295905" sldId="270"/>
            <ac:picMk id="10" creationId="{DDADF295-700B-4483-8E68-79571362E7A5}"/>
          </ac:picMkLst>
        </pc:picChg>
      </pc:sldChg>
      <pc:sldChg chg="addSp delSp modSp mod">
        <pc:chgData name="Mary Waldron" userId="4bb03067c7b4ffb5" providerId="LiveId" clId="{0D8FA9D7-0F27-43C1-855B-691AF190924B}" dt="2022-02-16T02:47:21.975" v="959" actId="22"/>
        <pc:sldMkLst>
          <pc:docMk/>
          <pc:sldMk cId="4168973718" sldId="271"/>
        </pc:sldMkLst>
        <pc:spChg chg="add del mod">
          <ac:chgData name="Mary Waldron" userId="4bb03067c7b4ffb5" providerId="LiveId" clId="{0D8FA9D7-0F27-43C1-855B-691AF190924B}" dt="2022-02-16T02:47:21.975" v="959" actId="22"/>
          <ac:spMkLst>
            <pc:docMk/>
            <pc:sldMk cId="4168973718" sldId="271"/>
            <ac:spMk id="3" creationId="{E7E50B84-85F3-4766-86AC-B108A91B94EA}"/>
          </ac:spMkLst>
        </pc:spChg>
        <pc:picChg chg="del">
          <ac:chgData name="Mary Waldron" userId="4bb03067c7b4ffb5" providerId="LiveId" clId="{0D8FA9D7-0F27-43C1-855B-691AF190924B}" dt="2022-02-16T02:46:53.112" v="957" actId="478"/>
          <ac:picMkLst>
            <pc:docMk/>
            <pc:sldMk cId="4168973718" sldId="271"/>
            <ac:picMk id="8" creationId="{CEC52C80-45BC-48A4-8BF9-83A1FB51E136}"/>
          </ac:picMkLst>
        </pc:picChg>
        <pc:picChg chg="add mod ord">
          <ac:chgData name="Mary Waldron" userId="4bb03067c7b4ffb5" providerId="LiveId" clId="{0D8FA9D7-0F27-43C1-855B-691AF190924B}" dt="2022-02-16T02:47:21.975" v="959" actId="22"/>
          <ac:picMkLst>
            <pc:docMk/>
            <pc:sldMk cId="4168973718" sldId="271"/>
            <ac:picMk id="9" creationId="{3EE804D8-7533-465D-B9B0-DABA2F8E6FC1}"/>
          </ac:picMkLst>
        </pc:picChg>
      </pc:sldChg>
      <pc:sldChg chg="addSp delSp modSp mod">
        <pc:chgData name="Mary Waldron" userId="4bb03067c7b4ffb5" providerId="LiveId" clId="{0D8FA9D7-0F27-43C1-855B-691AF190924B}" dt="2022-02-16T02:48:11.610" v="962" actId="22"/>
        <pc:sldMkLst>
          <pc:docMk/>
          <pc:sldMk cId="3626134915" sldId="273"/>
        </pc:sldMkLst>
        <pc:spChg chg="add del mod">
          <ac:chgData name="Mary Waldron" userId="4bb03067c7b4ffb5" providerId="LiveId" clId="{0D8FA9D7-0F27-43C1-855B-691AF190924B}" dt="2022-02-16T02:48:11.610" v="962" actId="22"/>
          <ac:spMkLst>
            <pc:docMk/>
            <pc:sldMk cId="3626134915" sldId="273"/>
            <ac:spMk id="3" creationId="{F5C1E2F3-D4DF-43DD-B719-CADAB022EFC1}"/>
          </ac:spMkLst>
        </pc:spChg>
        <pc:picChg chg="del">
          <ac:chgData name="Mary Waldron" userId="4bb03067c7b4ffb5" providerId="LiveId" clId="{0D8FA9D7-0F27-43C1-855B-691AF190924B}" dt="2022-02-16T02:47:46.868" v="960" actId="478"/>
          <ac:picMkLst>
            <pc:docMk/>
            <pc:sldMk cId="3626134915" sldId="273"/>
            <ac:picMk id="9" creationId="{30BB7F9B-8B98-47CB-A360-64A73EF2CE98}"/>
          </ac:picMkLst>
        </pc:picChg>
        <pc:picChg chg="add mod ord">
          <ac:chgData name="Mary Waldron" userId="4bb03067c7b4ffb5" providerId="LiveId" clId="{0D8FA9D7-0F27-43C1-855B-691AF190924B}" dt="2022-02-16T02:48:11.610" v="962" actId="22"/>
          <ac:picMkLst>
            <pc:docMk/>
            <pc:sldMk cId="3626134915" sldId="273"/>
            <ac:picMk id="10" creationId="{DB4CE109-8B47-4F6C-B1CF-CB4E292D6A0E}"/>
          </ac:picMkLst>
        </pc:picChg>
      </pc:sldChg>
      <pc:sldChg chg="addSp delSp modSp del mod">
        <pc:chgData name="Mary Waldron" userId="4bb03067c7b4ffb5" providerId="LiveId" clId="{0D8FA9D7-0F27-43C1-855B-691AF190924B}" dt="2022-02-17T01:49:33.832" v="1054" actId="47"/>
        <pc:sldMkLst>
          <pc:docMk/>
          <pc:sldMk cId="1746466798" sldId="276"/>
        </pc:sldMkLst>
        <pc:spChg chg="add mod">
          <ac:chgData name="Mary Waldron" userId="4bb03067c7b4ffb5" providerId="LiveId" clId="{0D8FA9D7-0F27-43C1-855B-691AF190924B}" dt="2022-02-13T01:03:09.290" v="392" actId="478"/>
          <ac:spMkLst>
            <pc:docMk/>
            <pc:sldMk cId="1746466798" sldId="276"/>
            <ac:spMk id="7" creationId="{B9C07513-FAD4-46EF-8D40-1973AC493DE1}"/>
          </ac:spMkLst>
        </pc:spChg>
        <pc:picChg chg="del mod">
          <ac:chgData name="Mary Waldron" userId="4bb03067c7b4ffb5" providerId="LiveId" clId="{0D8FA9D7-0F27-43C1-855B-691AF190924B}" dt="2022-02-13T01:03:07.935" v="391" actId="478"/>
          <ac:picMkLst>
            <pc:docMk/>
            <pc:sldMk cId="1746466798" sldId="276"/>
            <ac:picMk id="8" creationId="{9D60662F-2537-4BC4-B15C-B683FEC39C93}"/>
          </ac:picMkLst>
        </pc:picChg>
        <pc:picChg chg="del">
          <ac:chgData name="Mary Waldron" userId="4bb03067c7b4ffb5" providerId="LiveId" clId="{0D8FA9D7-0F27-43C1-855B-691AF190924B}" dt="2022-02-13T01:03:09.290" v="392" actId="478"/>
          <ac:picMkLst>
            <pc:docMk/>
            <pc:sldMk cId="1746466798" sldId="276"/>
            <ac:picMk id="10" creationId="{79BA8CFC-9F10-452A-BE24-2F2C07302F20}"/>
          </ac:picMkLst>
        </pc:picChg>
      </pc:sldChg>
      <pc:sldChg chg="modSp new mod">
        <pc:chgData name="Mary Waldron" userId="4bb03067c7b4ffb5" providerId="LiveId" clId="{0D8FA9D7-0F27-43C1-855B-691AF190924B}" dt="2022-02-17T01:55:12.258" v="1145" actId="20577"/>
        <pc:sldMkLst>
          <pc:docMk/>
          <pc:sldMk cId="1025666366" sldId="277"/>
        </pc:sldMkLst>
        <pc:spChg chg="mod">
          <ac:chgData name="Mary Waldron" userId="4bb03067c7b4ffb5" providerId="LiveId" clId="{0D8FA9D7-0F27-43C1-855B-691AF190924B}" dt="2022-02-13T00:57:07.962" v="135" actId="20577"/>
          <ac:spMkLst>
            <pc:docMk/>
            <pc:sldMk cId="1025666366" sldId="277"/>
            <ac:spMk id="2" creationId="{0F73A6CC-B402-4190-AF81-8613353856DA}"/>
          </ac:spMkLst>
        </pc:spChg>
        <pc:spChg chg="mod">
          <ac:chgData name="Mary Waldron" userId="4bb03067c7b4ffb5" providerId="LiveId" clId="{0D8FA9D7-0F27-43C1-855B-691AF190924B}" dt="2022-02-13T00:57:15.959" v="147" actId="20577"/>
          <ac:spMkLst>
            <pc:docMk/>
            <pc:sldMk cId="1025666366" sldId="277"/>
            <ac:spMk id="3" creationId="{7C5245C6-9351-4733-86A0-079CEBB5CC04}"/>
          </ac:spMkLst>
        </pc:spChg>
        <pc:spChg chg="mod">
          <ac:chgData name="Mary Waldron" userId="4bb03067c7b4ffb5" providerId="LiveId" clId="{0D8FA9D7-0F27-43C1-855B-691AF190924B}" dt="2022-02-17T01:41:14.869" v="1000" actId="20577"/>
          <ac:spMkLst>
            <pc:docMk/>
            <pc:sldMk cId="1025666366" sldId="277"/>
            <ac:spMk id="4" creationId="{762D8A1C-4B35-45B4-8D4A-1CABBB7DE655}"/>
          </ac:spMkLst>
        </pc:spChg>
        <pc:spChg chg="mod">
          <ac:chgData name="Mary Waldron" userId="4bb03067c7b4ffb5" providerId="LiveId" clId="{0D8FA9D7-0F27-43C1-855B-691AF190924B}" dt="2022-02-13T00:56:12.808" v="82" actId="20577"/>
          <ac:spMkLst>
            <pc:docMk/>
            <pc:sldMk cId="1025666366" sldId="277"/>
            <ac:spMk id="5" creationId="{AD54E6A7-B6FD-42DD-8DA2-4ACC1CA4D6C2}"/>
          </ac:spMkLst>
        </pc:spChg>
        <pc:spChg chg="mod">
          <ac:chgData name="Mary Waldron" userId="4bb03067c7b4ffb5" providerId="LiveId" clId="{0D8FA9D7-0F27-43C1-855B-691AF190924B}" dt="2022-02-17T01:55:12.258" v="1145" actId="20577"/>
          <ac:spMkLst>
            <pc:docMk/>
            <pc:sldMk cId="1025666366" sldId="277"/>
            <ac:spMk id="6" creationId="{7F93DF6B-0640-4AF5-89A0-09D29ECFDE24}"/>
          </ac:spMkLst>
        </pc:spChg>
      </pc:sldChg>
      <pc:sldChg chg="addSp delSp modSp new del mod">
        <pc:chgData name="Mary Waldron" userId="4bb03067c7b4ffb5" providerId="LiveId" clId="{0D8FA9D7-0F27-43C1-855B-691AF190924B}" dt="2022-02-13T00:55:11.199" v="69" actId="47"/>
        <pc:sldMkLst>
          <pc:docMk/>
          <pc:sldMk cId="1159294025" sldId="277"/>
        </pc:sldMkLst>
        <pc:spChg chg="del mod">
          <ac:chgData name="Mary Waldron" userId="4bb03067c7b4ffb5" providerId="LiveId" clId="{0D8FA9D7-0F27-43C1-855B-691AF190924B}" dt="2022-02-13T00:54:03.512" v="64" actId="478"/>
          <ac:spMkLst>
            <pc:docMk/>
            <pc:sldMk cId="1159294025" sldId="277"/>
            <ac:spMk id="3" creationId="{2085F058-EE48-4AF3-979F-72909EEECDEC}"/>
          </ac:spMkLst>
        </pc:spChg>
        <pc:spChg chg="add del mod">
          <ac:chgData name="Mary Waldron" userId="4bb03067c7b4ffb5" providerId="LiveId" clId="{0D8FA9D7-0F27-43C1-855B-691AF190924B}" dt="2022-02-13T00:54:08.373" v="66" actId="478"/>
          <ac:spMkLst>
            <pc:docMk/>
            <pc:sldMk cId="1159294025" sldId="277"/>
            <ac:spMk id="5" creationId="{DC2CDE4A-0BC8-4595-9A7B-0148A02FD238}"/>
          </ac:spMkLst>
        </pc:spChg>
      </pc:sldChg>
      <pc:sldChg chg="addSp delSp modSp new mod">
        <pc:chgData name="Mary Waldron" userId="4bb03067c7b4ffb5" providerId="LiveId" clId="{0D8FA9D7-0F27-43C1-855B-691AF190924B}" dt="2022-02-16T02:44:22.214" v="953" actId="22"/>
        <pc:sldMkLst>
          <pc:docMk/>
          <pc:sldMk cId="1082136031" sldId="278"/>
        </pc:sldMkLst>
        <pc:spChg chg="mod">
          <ac:chgData name="Mary Waldron" userId="4bb03067c7b4ffb5" providerId="LiveId" clId="{0D8FA9D7-0F27-43C1-855B-691AF190924B}" dt="2022-02-16T02:27:13.961" v="941"/>
          <ac:spMkLst>
            <pc:docMk/>
            <pc:sldMk cId="1082136031" sldId="278"/>
            <ac:spMk id="2" creationId="{98132FE7-C898-40C3-9D47-61A9BC0F21F2}"/>
          </ac:spMkLst>
        </pc:spChg>
        <pc:spChg chg="del">
          <ac:chgData name="Mary Waldron" userId="4bb03067c7b4ffb5" providerId="LiveId" clId="{0D8FA9D7-0F27-43C1-855B-691AF190924B}" dt="2022-02-16T02:35:43.563" v="942"/>
          <ac:spMkLst>
            <pc:docMk/>
            <pc:sldMk cId="1082136031" sldId="278"/>
            <ac:spMk id="3" creationId="{3C1B2A97-5617-429E-8852-9C0F7D49CEC5}"/>
          </ac:spMkLst>
        </pc:spChg>
        <pc:spChg chg="add del mod">
          <ac:chgData name="Mary Waldron" userId="4bb03067c7b4ffb5" providerId="LiveId" clId="{0D8FA9D7-0F27-43C1-855B-691AF190924B}" dt="2022-02-16T02:44:22.214" v="953" actId="22"/>
          <ac:spMkLst>
            <pc:docMk/>
            <pc:sldMk cId="1082136031" sldId="278"/>
            <ac:spMk id="9" creationId="{3D8D5A7C-0313-4B8A-A15D-E951EABD552E}"/>
          </ac:spMkLst>
        </pc:spChg>
        <pc:graphicFrameChg chg="add del mod">
          <ac:chgData name="Mary Waldron" userId="4bb03067c7b4ffb5" providerId="LiveId" clId="{0D8FA9D7-0F27-43C1-855B-691AF190924B}" dt="2022-02-16T02:43:37.483" v="951" actId="478"/>
          <ac:graphicFrameMkLst>
            <pc:docMk/>
            <pc:sldMk cId="1082136031" sldId="278"/>
            <ac:graphicFrameMk id="7" creationId="{9E3600C5-44F4-4E50-BEC6-11FA3DE0CDC0}"/>
          </ac:graphicFrameMkLst>
        </pc:graphicFrameChg>
        <pc:picChg chg="add mod ord">
          <ac:chgData name="Mary Waldron" userId="4bb03067c7b4ffb5" providerId="LiveId" clId="{0D8FA9D7-0F27-43C1-855B-691AF190924B}" dt="2022-02-16T02:44:22.214" v="953" actId="22"/>
          <ac:picMkLst>
            <pc:docMk/>
            <pc:sldMk cId="1082136031" sldId="278"/>
            <ac:picMk id="11" creationId="{EA96BCA8-B896-42D3-8638-B8354905BE39}"/>
          </ac:picMkLst>
        </pc:picChg>
      </pc:sldChg>
      <pc:sldChg chg="new del">
        <pc:chgData name="Mary Waldron" userId="4bb03067c7b4ffb5" providerId="LiveId" clId="{0D8FA9D7-0F27-43C1-855B-691AF190924B}" dt="2022-02-13T00:55:08.357" v="68" actId="47"/>
        <pc:sldMkLst>
          <pc:docMk/>
          <pc:sldMk cId="1606972516" sldId="278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9CEB63-3CBC-4908-840C-CDA42B9E0BBE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3E4DB7-211E-41A3-80EE-C90F843186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4797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3E4DB7-211E-41A3-80EE-C90F843186D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0630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1" cy="2387600"/>
          </a:xfrm>
        </p:spPr>
        <p:txBody>
          <a:bodyPr anchor="b"/>
          <a:lstStyle>
            <a:lvl1pPr algn="ctr">
              <a:defRPr sz="59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E8D93AF2-AF8B-482E-94EC-0AD08E3D7E21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hape 31"/>
          <p:cNvSpPr/>
          <p:nvPr/>
        </p:nvSpPr>
        <p:spPr>
          <a:xfrm>
            <a:off x="3248104" y="3791031"/>
            <a:ext cx="5695796" cy="2284252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47291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0AE652-4C2B-4974-A14D-2240D04FFF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169F6FE-7228-436B-8D0A-65223E429B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B0A548-B91B-47E0-8001-626A52B87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3AF2-AF8B-482E-94EC-0AD08E3D7E21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1D3703-CD30-4BB4-9476-FED67B3E7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821679-262E-43C4-B339-802C0E864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665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1511300" y="3648076"/>
            <a:ext cx="10086000" cy="1279499"/>
          </a:xfrm>
          <a:prstGeom prst="rect">
            <a:avLst/>
          </a:prstGeom>
          <a:noFill/>
          <a:ln w="9525" cap="flat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4" name="Shape 34"/>
          <p:cNvSpPr txBox="1"/>
          <p:nvPr/>
        </p:nvSpPr>
        <p:spPr>
          <a:xfrm>
            <a:off x="1206500" y="3648076"/>
            <a:ext cx="304800" cy="12794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353502" y="1046575"/>
            <a:ext cx="3303998" cy="306900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/>
          </a:p>
        </p:txBody>
      </p:sp>
      <p:sp>
        <p:nvSpPr>
          <p:cNvPr id="36" name="Shape 36"/>
          <p:cNvSpPr/>
          <p:nvPr/>
        </p:nvSpPr>
        <p:spPr>
          <a:xfrm>
            <a:off x="514350" y="384176"/>
            <a:ext cx="3143198" cy="1260599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16238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Gotham Medium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1" y="1240575"/>
            <a:ext cx="10972800" cy="4888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2"/>
            <a:ext cx="12192000" cy="250723"/>
          </a:xfrm>
          <a:prstGeom prst="rect">
            <a:avLst/>
          </a:prstGeom>
          <a:solidFill>
            <a:schemeClr val="accent1"/>
          </a:solidFill>
          <a:ln/>
          <a:effectLst/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contourClr>
              <a:schemeClr val="accent6">
                <a:tint val="100000"/>
                <a:shade val="100000"/>
                <a:hueMod val="100000"/>
                <a:satMod val="100000"/>
              </a:schemeClr>
            </a:contourClr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0" name="Rectangle 9"/>
          <p:cNvSpPr/>
          <p:nvPr userDrawn="1"/>
        </p:nvSpPr>
        <p:spPr>
          <a:xfrm>
            <a:off x="0" y="6607687"/>
            <a:ext cx="12192000" cy="250723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cxnSp>
        <p:nvCxnSpPr>
          <p:cNvPr id="1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34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2/16/2022</a:t>
            </a:fld>
            <a:endParaRPr lang="en-US"/>
          </a:p>
        </p:txBody>
      </p:sp>
      <p:sp>
        <p:nvSpPr>
          <p:cNvPr id="3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3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37" name="Picture 3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5960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Row with Header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609601" y="272374"/>
            <a:ext cx="10972800" cy="8706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None/>
              <a:defRPr lang="en-US" sz="3598" b="0" i="0" u="none" strike="noStrike" cap="none" baseline="0" smtClean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rtl="0">
              <a:spcBef>
                <a:spcPts val="0"/>
              </a:spcBef>
              <a:buNone/>
              <a:defRPr/>
            </a:lvl2pPr>
            <a:lvl3pPr rtl="0">
              <a:spcBef>
                <a:spcPts val="0"/>
              </a:spcBef>
              <a:buNone/>
              <a:defRPr/>
            </a:lvl3pPr>
            <a:lvl4pPr rtl="0">
              <a:spcBef>
                <a:spcPts val="0"/>
              </a:spcBef>
              <a:buNone/>
              <a:defRPr/>
            </a:lvl4pPr>
            <a:lvl5pPr rtl="0">
              <a:spcBef>
                <a:spcPts val="0"/>
              </a:spcBef>
              <a:buNone/>
              <a:defRPr/>
            </a:lvl5pPr>
            <a:lvl6pPr rtl="0">
              <a:spcBef>
                <a:spcPts val="0"/>
              </a:spcBef>
              <a:buNone/>
              <a:defRPr/>
            </a:lvl6pPr>
            <a:lvl7pPr rtl="0">
              <a:spcBef>
                <a:spcPts val="0"/>
              </a:spcBef>
              <a:buNone/>
              <a:defRPr/>
            </a:lvl7pPr>
            <a:lvl8pPr rtl="0">
              <a:spcBef>
                <a:spcPts val="0"/>
              </a:spcBef>
              <a:buNone/>
              <a:defRPr/>
            </a:lvl8pPr>
            <a:lvl9pPr>
              <a:spcBef>
                <a:spcPts val="0"/>
              </a:spcBef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ubTitle" idx="1"/>
          </p:nvPr>
        </p:nvSpPr>
        <p:spPr>
          <a:xfrm>
            <a:off x="609501" y="3246854"/>
            <a:ext cx="10972800" cy="6968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buNone/>
              <a:defRPr sz="2998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rtl="0">
              <a:spcBef>
                <a:spcPts val="0"/>
              </a:spcBef>
              <a:buNone/>
              <a:defRPr/>
            </a:lvl2pPr>
            <a:lvl3pPr rtl="0">
              <a:spcBef>
                <a:spcPts val="0"/>
              </a:spcBef>
              <a:buNone/>
              <a:defRPr/>
            </a:lvl3pPr>
            <a:lvl4pPr rtl="0">
              <a:spcBef>
                <a:spcPts val="0"/>
              </a:spcBef>
              <a:buNone/>
              <a:defRPr/>
            </a:lvl4pPr>
            <a:lvl5pPr rtl="0">
              <a:spcBef>
                <a:spcPts val="0"/>
              </a:spcBef>
              <a:buNone/>
              <a:defRPr/>
            </a:lvl5pPr>
            <a:lvl6pPr rtl="0">
              <a:spcBef>
                <a:spcPts val="0"/>
              </a:spcBef>
              <a:buNone/>
              <a:defRPr/>
            </a:lvl6pPr>
            <a:lvl7pPr rtl="0">
              <a:spcBef>
                <a:spcPts val="0"/>
              </a:spcBef>
              <a:buNone/>
              <a:defRPr/>
            </a:lvl7pPr>
            <a:lvl8pPr rtl="0">
              <a:spcBef>
                <a:spcPts val="0"/>
              </a:spcBef>
              <a:buNone/>
              <a:defRPr/>
            </a:lvl8pPr>
            <a:lvl9pPr>
              <a:spcBef>
                <a:spcPts val="0"/>
              </a:spcBef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cxnSp>
        <p:nvCxnSpPr>
          <p:cNvPr id="43" name="Shape 43"/>
          <p:cNvCxnSpPr/>
          <p:nvPr/>
        </p:nvCxnSpPr>
        <p:spPr>
          <a:xfrm>
            <a:off x="687666" y="4056250"/>
            <a:ext cx="10928400" cy="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44" name="Shape 44"/>
          <p:cNvSpPr txBox="1">
            <a:spLocks noGrp="1"/>
          </p:cNvSpPr>
          <p:nvPr>
            <p:ph type="body" idx="2"/>
          </p:nvPr>
        </p:nvSpPr>
        <p:spPr>
          <a:xfrm>
            <a:off x="650501" y="1296375"/>
            <a:ext cx="10972800" cy="17702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5" name="Shape 45"/>
          <p:cNvSpPr txBox="1">
            <a:spLocks noGrp="1"/>
          </p:cNvSpPr>
          <p:nvPr>
            <p:ph type="body" idx="3"/>
          </p:nvPr>
        </p:nvSpPr>
        <p:spPr>
          <a:xfrm>
            <a:off x="706234" y="4167776"/>
            <a:ext cx="10972800" cy="20769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2/16/2022</a:t>
            </a:fld>
            <a:endParaRPr lang="en-US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7" name="Slide Number Placeholder 5"/>
          <p:cNvSpPr txBox="1">
            <a:spLocks/>
          </p:cNvSpPr>
          <p:nvPr userDrawn="1"/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pPr marL="0" marR="0" lvl="0" indent="0" algn="l" defTabSz="9138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F3EA71-902E-4B4C-B68A-F9BA1240884D}" type="slidenum">
              <a:rPr kumimoji="0" lang="en-US" sz="999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38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99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50035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s - No Titles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609601" y="282102"/>
            <a:ext cx="10972800" cy="8608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6918" algn="l" rtl="0">
              <a:spcBef>
                <a:spcPts val="0"/>
              </a:spcBef>
              <a:spcAft>
                <a:spcPts val="0"/>
              </a:spcAft>
              <a:defRPr/>
            </a:lvl6pPr>
            <a:lvl7pPr marL="913837" algn="l" rtl="0">
              <a:spcBef>
                <a:spcPts val="0"/>
              </a:spcBef>
              <a:spcAft>
                <a:spcPts val="0"/>
              </a:spcAft>
              <a:defRPr/>
            </a:lvl7pPr>
            <a:lvl8pPr marL="1370755" algn="l" rtl="0">
              <a:spcBef>
                <a:spcPts val="0"/>
              </a:spcBef>
              <a:spcAft>
                <a:spcPts val="0"/>
              </a:spcAft>
              <a:defRPr/>
            </a:lvl8pPr>
            <a:lvl9pPr marL="1827674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609601" y="1304801"/>
            <a:ext cx="5384799" cy="4867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•"/>
              <a:defRPr/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BCBCBC"/>
              </a:buClr>
              <a:buFont typeface="Arial"/>
              <a:buChar char="•"/>
              <a:defRPr/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8BA2B4"/>
              </a:buClr>
              <a:buFont typeface="Arial"/>
              <a:buChar char="•"/>
              <a:defRPr/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5pPr>
            <a:lvl6pPr marL="1644906" indent="5076" algn="l" rtl="0">
              <a:spcBef>
                <a:spcPts val="300"/>
              </a:spcBef>
              <a:buClr>
                <a:srgbClr val="8CA2B4"/>
              </a:buClr>
              <a:buFont typeface="Arial"/>
              <a:buChar char="•"/>
              <a:defRPr/>
            </a:lvl6pPr>
            <a:lvl7pPr marL="1827674" indent="-12692" algn="l" rtl="0">
              <a:spcBef>
                <a:spcPts val="300"/>
              </a:spcBef>
              <a:buClr>
                <a:srgbClr val="646D8F"/>
              </a:buClr>
              <a:buFont typeface="Arial"/>
              <a:buChar char="•"/>
              <a:defRPr/>
            </a:lvl7pPr>
            <a:lvl8pPr marL="2010439" indent="-5074" algn="l" rtl="0">
              <a:spcBef>
                <a:spcPts val="300"/>
              </a:spcBef>
              <a:buClr>
                <a:srgbClr val="BBBBBB"/>
              </a:buClr>
              <a:buFont typeface="Arial"/>
              <a:buChar char="•"/>
              <a:defRPr/>
            </a:lvl8pPr>
            <a:lvl9pPr marL="2193209" indent="-48230" algn="l" rtl="0">
              <a:spcBef>
                <a:spcPts val="300"/>
              </a:spcBef>
              <a:buClr>
                <a:srgbClr val="9FB8CD"/>
              </a:buClr>
              <a:buFont typeface="Arial"/>
              <a:buChar char="•"/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Shape 22"/>
          <p:cNvSpPr txBox="1">
            <a:spLocks noGrp="1"/>
          </p:cNvSpPr>
          <p:nvPr>
            <p:ph type="body" idx="2"/>
          </p:nvPr>
        </p:nvSpPr>
        <p:spPr>
          <a:xfrm>
            <a:off x="6197601" y="1349051"/>
            <a:ext cx="5384799" cy="4867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•"/>
              <a:defRPr/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BCBCBC"/>
              </a:buClr>
              <a:buFont typeface="Arial"/>
              <a:buChar char="•"/>
              <a:defRPr/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8BA2B4"/>
              </a:buClr>
              <a:buFont typeface="Arial"/>
              <a:buChar char="•"/>
              <a:defRPr/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5pPr>
            <a:lvl6pPr marL="1644906" indent="5076" algn="l" rtl="0">
              <a:spcBef>
                <a:spcPts val="300"/>
              </a:spcBef>
              <a:buClr>
                <a:srgbClr val="8CA2B4"/>
              </a:buClr>
              <a:buFont typeface="Arial"/>
              <a:buChar char="•"/>
              <a:defRPr/>
            </a:lvl6pPr>
            <a:lvl7pPr marL="1827674" indent="-12692" algn="l" rtl="0">
              <a:spcBef>
                <a:spcPts val="300"/>
              </a:spcBef>
              <a:buClr>
                <a:srgbClr val="646D8F"/>
              </a:buClr>
              <a:buFont typeface="Arial"/>
              <a:buChar char="•"/>
              <a:defRPr/>
            </a:lvl7pPr>
            <a:lvl8pPr marL="2010439" indent="-5074" algn="l" rtl="0">
              <a:spcBef>
                <a:spcPts val="300"/>
              </a:spcBef>
              <a:buClr>
                <a:srgbClr val="BBBBBB"/>
              </a:buClr>
              <a:buFont typeface="Arial"/>
              <a:buChar char="•"/>
              <a:defRPr/>
            </a:lvl8pPr>
            <a:lvl9pPr marL="2193209" indent="-48230" algn="l" rtl="0">
              <a:spcBef>
                <a:spcPts val="300"/>
              </a:spcBef>
              <a:buClr>
                <a:srgbClr val="9FB8CD"/>
              </a:buClr>
              <a:buFont typeface="Arial"/>
              <a:buChar char="•"/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0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2/16/2022</a:t>
            </a:fld>
            <a:endParaRPr lang="en-US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9548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796443"/>
            <a:ext cx="5181600" cy="428334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6"/>
            <a:ext cx="5181600" cy="424443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7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2/16/2022</a:t>
            </a:fld>
            <a:endParaRPr lang="en-US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6923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287303"/>
            <a:ext cx="10515600" cy="84110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544971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368883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544971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368883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4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9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2/16/2022</a:t>
            </a:fld>
            <a:endParaRPr lang="en-US"/>
          </a:p>
        </p:txBody>
      </p:sp>
      <p:sp>
        <p:nvSpPr>
          <p:cNvPr id="2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2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8591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2/16/2022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7443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635540" y="261939"/>
            <a:ext cx="10195444" cy="10699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None/>
              <a:defRPr lang="en-US" sz="3598" b="0" i="0" u="none" strike="noStrike" cap="none" baseline="0" dirty="0" smtClean="0">
                <a:solidFill>
                  <a:srgbClr val="595959"/>
                </a:solidFill>
                <a:latin typeface="Gotham Medium" panose="02000603030000020004" pitchFamily="2" charset="0"/>
                <a:ea typeface="Arial"/>
                <a:cs typeface="Arial"/>
                <a:sym typeface="Arial"/>
              </a:defRPr>
            </a:lvl1pPr>
          </a:lstStyle>
          <a:p>
            <a:pPr lvl="0"/>
            <a:r>
              <a:rPr lang="en-US"/>
              <a:t>State a question?</a:t>
            </a: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3"/>
          </p:nvPr>
        </p:nvSpPr>
        <p:spPr>
          <a:xfrm>
            <a:off x="0" y="2587626"/>
            <a:ext cx="12192000" cy="39973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9" name="Slide Number Placeholder 3"/>
          <p:cNvSpPr txBox="1">
            <a:spLocks/>
          </p:cNvSpPr>
          <p:nvPr userDrawn="1"/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38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F3EA71-902E-4B4C-B68A-F9BA1240884D}" type="slidenum">
              <a:rPr kumimoji="0" lang="en-US" sz="999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38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99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5"/>
          </p:nvPr>
        </p:nvSpPr>
        <p:spPr>
          <a:xfrm>
            <a:off x="622571" y="1343026"/>
            <a:ext cx="10233813" cy="1049338"/>
          </a:xfrm>
          <a:prstGeom prst="rect">
            <a:avLst/>
          </a:prstGeom>
        </p:spPr>
        <p:txBody>
          <a:bodyPr/>
          <a:lstStyle>
            <a:lvl1pPr>
              <a:defRPr sz="1999">
                <a:latin typeface="Gotham Medium"/>
              </a:defRPr>
            </a:lvl1pPr>
            <a:lvl2pPr>
              <a:defRPr sz="1999">
                <a:latin typeface="Gotham Medium"/>
              </a:defRPr>
            </a:lvl2pPr>
            <a:lvl3pPr>
              <a:defRPr sz="1999">
                <a:latin typeface="Gotham Medium"/>
              </a:defRPr>
            </a:lvl3pPr>
            <a:lvl4pPr>
              <a:defRPr sz="1999">
                <a:latin typeface="Gotham Medium"/>
              </a:defRPr>
            </a:lvl4pPr>
            <a:lvl5pPr>
              <a:defRPr sz="1999">
                <a:latin typeface="Gotham Medium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2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22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2/16/2022</a:t>
            </a:fld>
            <a:endParaRPr lang="en-US"/>
          </a:p>
        </p:txBody>
      </p:sp>
      <p:sp>
        <p:nvSpPr>
          <p:cNvPr id="2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2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9788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146" y="301559"/>
            <a:ext cx="10314594" cy="817123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9" y="1293779"/>
            <a:ext cx="6172200" cy="4567272"/>
          </a:xfrm>
          <a:prstGeom prst="rect">
            <a:avLst/>
          </a:prstGeom>
        </p:spPr>
        <p:txBody>
          <a:bodyPr/>
          <a:lstStyle>
            <a:lvl1pPr>
              <a:defRPr sz="3198"/>
            </a:lvl1pPr>
            <a:lvl2pPr>
              <a:defRPr sz="2798"/>
            </a:lvl2pPr>
            <a:lvl3pPr>
              <a:defRPr sz="2398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3258767"/>
            <a:ext cx="3932237" cy="261022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99"/>
            </a:lvl1pPr>
            <a:lvl2pPr marL="456918" indent="0">
              <a:buNone/>
              <a:defRPr sz="1399"/>
            </a:lvl2pPr>
            <a:lvl3pPr marL="913837" indent="0">
              <a:buNone/>
              <a:defRPr sz="1200"/>
            </a:lvl3pPr>
            <a:lvl4pPr marL="1370755" indent="0">
              <a:buNone/>
              <a:defRPr sz="999"/>
            </a:lvl4pPr>
            <a:lvl5pPr marL="1827674" indent="0">
              <a:buNone/>
              <a:defRPr sz="999"/>
            </a:lvl5pPr>
            <a:lvl6pPr marL="2284593" indent="0">
              <a:buNone/>
              <a:defRPr sz="999"/>
            </a:lvl6pPr>
            <a:lvl7pPr marL="2741511" indent="0">
              <a:buNone/>
              <a:defRPr sz="999"/>
            </a:lvl7pPr>
            <a:lvl8pPr marL="3198430" indent="0">
              <a:buNone/>
              <a:defRPr sz="999"/>
            </a:lvl8pPr>
            <a:lvl9pPr marL="3655348" indent="0">
              <a:buNone/>
              <a:defRPr sz="999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2/16/2022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107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subTitle" idx="1"/>
          </p:nvPr>
        </p:nvSpPr>
        <p:spPr>
          <a:xfrm>
            <a:off x="1418001" y="5150200"/>
            <a:ext cx="10164400" cy="583800"/>
          </a:xfrm>
          <a:prstGeom prst="rect">
            <a:avLst/>
          </a:prstGeom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/>
          <a:lstStyle>
            <a:lvl1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1pPr>
            <a:lvl2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2pPr>
            <a:lvl3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3pPr>
            <a:lvl4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4pPr>
            <a:lvl5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5pPr>
            <a:lvl6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6pPr>
            <a:lvl7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7pPr>
            <a:lvl8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8pPr>
            <a:lvl9pPr algn="r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1418367" y="4149301"/>
            <a:ext cx="10164400" cy="8828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8" name="Shape 28"/>
          <p:cNvSpPr txBox="1"/>
          <p:nvPr/>
        </p:nvSpPr>
        <p:spPr>
          <a:xfrm>
            <a:off x="1113567" y="4149301"/>
            <a:ext cx="304800" cy="882899"/>
          </a:xfrm>
          <a:prstGeom prst="rect">
            <a:avLst/>
          </a:prstGeom>
          <a:solidFill>
            <a:schemeClr val="accent1"/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Shape 29"/>
          <p:cNvSpPr txBox="1"/>
          <p:nvPr/>
        </p:nvSpPr>
        <p:spPr>
          <a:xfrm>
            <a:off x="1113567" y="5150200"/>
            <a:ext cx="304800" cy="583800"/>
          </a:xfrm>
          <a:prstGeom prst="rect">
            <a:avLst/>
          </a:prstGeom>
          <a:solidFill>
            <a:schemeClr val="tx2"/>
          </a:solidFill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Shape 31"/>
          <p:cNvSpPr/>
          <p:nvPr/>
        </p:nvSpPr>
        <p:spPr>
          <a:xfrm>
            <a:off x="1113567" y="758741"/>
            <a:ext cx="6092210" cy="2443230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892262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9" y="987427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198"/>
            </a:lvl1pPr>
            <a:lvl2pPr marL="456918" indent="0">
              <a:buNone/>
              <a:defRPr sz="2798"/>
            </a:lvl2pPr>
            <a:lvl3pPr marL="913837" indent="0">
              <a:buNone/>
              <a:defRPr sz="2398"/>
            </a:lvl3pPr>
            <a:lvl4pPr marL="1370755" indent="0">
              <a:buNone/>
              <a:defRPr sz="1999"/>
            </a:lvl4pPr>
            <a:lvl5pPr marL="1827674" indent="0">
              <a:buNone/>
              <a:defRPr sz="1999"/>
            </a:lvl5pPr>
            <a:lvl6pPr marL="2284593" indent="0">
              <a:buNone/>
              <a:defRPr sz="1999"/>
            </a:lvl6pPr>
            <a:lvl7pPr marL="2741511" indent="0">
              <a:buNone/>
              <a:defRPr sz="1999"/>
            </a:lvl7pPr>
            <a:lvl8pPr marL="3198430" indent="0">
              <a:buNone/>
              <a:defRPr sz="1999"/>
            </a:lvl8pPr>
            <a:lvl9pPr marL="3655348" indent="0">
              <a:buNone/>
              <a:defRPr sz="1999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99"/>
            </a:lvl1pPr>
            <a:lvl2pPr marL="456918" indent="0">
              <a:buNone/>
              <a:defRPr sz="1399"/>
            </a:lvl2pPr>
            <a:lvl3pPr marL="913837" indent="0">
              <a:buNone/>
              <a:defRPr sz="1200"/>
            </a:lvl3pPr>
            <a:lvl4pPr marL="1370755" indent="0">
              <a:buNone/>
              <a:defRPr sz="999"/>
            </a:lvl4pPr>
            <a:lvl5pPr marL="1827674" indent="0">
              <a:buNone/>
              <a:defRPr sz="999"/>
            </a:lvl5pPr>
            <a:lvl6pPr marL="2284593" indent="0">
              <a:buNone/>
              <a:defRPr sz="999"/>
            </a:lvl6pPr>
            <a:lvl7pPr marL="2741511" indent="0">
              <a:buNone/>
              <a:defRPr sz="999"/>
            </a:lvl7pPr>
            <a:lvl8pPr marL="3198430" indent="0">
              <a:buNone/>
              <a:defRPr sz="999"/>
            </a:lvl8pPr>
            <a:lvl9pPr marL="3655348" indent="0">
              <a:buNone/>
              <a:defRPr sz="999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2/16/2022</a:t>
            </a:fld>
            <a:endParaRPr 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6127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1640793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7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2/16/2022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3612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72439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72439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2/16/2022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2008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s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body" idx="1"/>
          </p:nvPr>
        </p:nvSpPr>
        <p:spPr>
          <a:xfrm>
            <a:off x="609601" y="1285876"/>
            <a:ext cx="5386799" cy="68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Shape 15"/>
          <p:cNvSpPr txBox="1">
            <a:spLocks noGrp="1"/>
          </p:cNvSpPr>
          <p:nvPr>
            <p:ph type="body" idx="2"/>
          </p:nvPr>
        </p:nvSpPr>
        <p:spPr>
          <a:xfrm>
            <a:off x="6197601" y="1295401"/>
            <a:ext cx="5389200" cy="68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Shape 16"/>
          <p:cNvSpPr txBox="1">
            <a:spLocks noGrp="1"/>
          </p:cNvSpPr>
          <p:nvPr>
            <p:ph type="body" idx="3"/>
          </p:nvPr>
        </p:nvSpPr>
        <p:spPr>
          <a:xfrm>
            <a:off x="609601" y="2133601"/>
            <a:ext cx="5384799" cy="4038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Font typeface="Arial"/>
              <a:buChar char="•"/>
              <a:defRPr>
                <a:solidFill>
                  <a:srgbClr val="595959"/>
                </a:solidFill>
              </a:defRPr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5pPr>
            <a:lvl6pPr marL="1644906" indent="5076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6pPr>
            <a:lvl7pPr marL="1827674" indent="-12692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7pPr>
            <a:lvl8pPr marL="2010439" indent="-5074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8pPr>
            <a:lvl9pPr marL="2193209" indent="-48230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609601" y="152401"/>
            <a:ext cx="10972800" cy="99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defRPr sz="3598">
                <a:solidFill>
                  <a:srgbClr val="595959"/>
                </a:solidFill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6918" algn="l" rtl="0">
              <a:spcBef>
                <a:spcPts val="0"/>
              </a:spcBef>
              <a:spcAft>
                <a:spcPts val="0"/>
              </a:spcAft>
              <a:defRPr/>
            </a:lvl6pPr>
            <a:lvl7pPr marL="913837" algn="l" rtl="0">
              <a:spcBef>
                <a:spcPts val="0"/>
              </a:spcBef>
              <a:spcAft>
                <a:spcPts val="0"/>
              </a:spcAft>
              <a:defRPr/>
            </a:lvl7pPr>
            <a:lvl8pPr marL="1370755" algn="l" rtl="0">
              <a:spcBef>
                <a:spcPts val="0"/>
              </a:spcBef>
              <a:spcAft>
                <a:spcPts val="0"/>
              </a:spcAft>
              <a:defRPr/>
            </a:lvl8pPr>
            <a:lvl9pPr marL="1827674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4"/>
          </p:nvPr>
        </p:nvSpPr>
        <p:spPr>
          <a:xfrm>
            <a:off x="6201834" y="2133601"/>
            <a:ext cx="5384799" cy="4038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Font typeface="Arial"/>
              <a:buChar char="•"/>
              <a:defRPr>
                <a:solidFill>
                  <a:srgbClr val="595959"/>
                </a:solidFill>
              </a:defRPr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5pPr>
            <a:lvl6pPr marL="1644906" indent="5076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6pPr>
            <a:lvl7pPr marL="1827674" indent="-12692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7pPr>
            <a:lvl8pPr marL="2010439" indent="-5074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8pPr>
            <a:lvl9pPr marL="2193209" indent="-48230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7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2/16/2022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7540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Section 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1511300" y="3648076"/>
            <a:ext cx="10086000" cy="12794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4" name="Shape 34"/>
          <p:cNvSpPr txBox="1"/>
          <p:nvPr/>
        </p:nvSpPr>
        <p:spPr>
          <a:xfrm>
            <a:off x="1206500" y="3648076"/>
            <a:ext cx="304800" cy="127949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353502" y="1046575"/>
            <a:ext cx="3303998" cy="306900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/>
          </a:p>
        </p:txBody>
      </p:sp>
      <p:sp>
        <p:nvSpPr>
          <p:cNvPr id="36" name="Shape 36"/>
          <p:cNvSpPr/>
          <p:nvPr/>
        </p:nvSpPr>
        <p:spPr>
          <a:xfrm>
            <a:off x="514350" y="384176"/>
            <a:ext cx="3143198" cy="1260599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2/16/2022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65192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subTitle" idx="1"/>
          </p:nvPr>
        </p:nvSpPr>
        <p:spPr>
          <a:xfrm>
            <a:off x="1418001" y="5150200"/>
            <a:ext cx="10164400" cy="583800"/>
          </a:xfrm>
          <a:prstGeom prst="rect">
            <a:avLst/>
          </a:prstGeom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/>
          <a:lstStyle>
            <a:lvl1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1pPr>
            <a:lvl2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2pPr>
            <a:lvl3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3pPr>
            <a:lvl4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4pPr>
            <a:lvl5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5pPr>
            <a:lvl6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6pPr>
            <a:lvl7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7pPr>
            <a:lvl8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8pPr>
            <a:lvl9pPr algn="r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1418367" y="4149301"/>
            <a:ext cx="10164400" cy="8828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8" name="Shape 28"/>
          <p:cNvSpPr txBox="1"/>
          <p:nvPr/>
        </p:nvSpPr>
        <p:spPr>
          <a:xfrm>
            <a:off x="1113567" y="4149301"/>
            <a:ext cx="304800" cy="882899"/>
          </a:xfrm>
          <a:prstGeom prst="rect">
            <a:avLst/>
          </a:prstGeom>
          <a:solidFill>
            <a:schemeClr val="accent1"/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Shape 29"/>
          <p:cNvSpPr txBox="1"/>
          <p:nvPr/>
        </p:nvSpPr>
        <p:spPr>
          <a:xfrm>
            <a:off x="1113567" y="5150200"/>
            <a:ext cx="304800" cy="583800"/>
          </a:xfrm>
          <a:prstGeom prst="rect">
            <a:avLst/>
          </a:prstGeom>
          <a:solidFill>
            <a:schemeClr val="tx2"/>
          </a:solidFill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" name="Shape 30"/>
          <p:cNvSpPr/>
          <p:nvPr/>
        </p:nvSpPr>
        <p:spPr>
          <a:xfrm>
            <a:off x="520400" y="989676"/>
            <a:ext cx="11300000" cy="250799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/>
          </a:p>
        </p:txBody>
      </p:sp>
      <p:sp>
        <p:nvSpPr>
          <p:cNvPr id="31" name="Shape 31"/>
          <p:cNvSpPr/>
          <p:nvPr/>
        </p:nvSpPr>
        <p:spPr>
          <a:xfrm>
            <a:off x="1441450" y="725487"/>
            <a:ext cx="7315199" cy="2933700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2/16/2022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37034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1" cy="2387600"/>
          </a:xfrm>
        </p:spPr>
        <p:txBody>
          <a:bodyPr anchor="b"/>
          <a:lstStyle>
            <a:lvl1pPr algn="ctr">
              <a:defRPr sz="59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2C8738F-D892-498D-8409-9916DA6687A7}" type="datetime1">
              <a:rPr lang="en-US" smtClean="0"/>
              <a:pPr/>
              <a:t>2/16/2022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D6718A59-8DC4-4074-A7FD-8DE866CFDB8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hape 31"/>
          <p:cNvSpPr/>
          <p:nvPr userDrawn="1"/>
        </p:nvSpPr>
        <p:spPr>
          <a:xfrm>
            <a:off x="3248104" y="3791031"/>
            <a:ext cx="5695796" cy="2284252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0885578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2130426"/>
            <a:ext cx="103632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9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8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6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5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5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4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3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2/16/2022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57842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2/16/2022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91142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1" cy="1362075"/>
          </a:xfrm>
        </p:spPr>
        <p:txBody>
          <a:bodyPr anchor="t"/>
          <a:lstStyle>
            <a:lvl1pPr algn="l">
              <a:defRPr sz="399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4"/>
            <a:ext cx="10363201" cy="1500187"/>
          </a:xfrm>
        </p:spPr>
        <p:txBody>
          <a:bodyPr anchor="b"/>
          <a:lstStyle>
            <a:lvl1pPr marL="0" indent="0">
              <a:buNone/>
              <a:defRPr sz="1999">
                <a:solidFill>
                  <a:schemeClr val="tx1">
                    <a:tint val="75000"/>
                  </a:schemeClr>
                </a:solidFill>
              </a:defRPr>
            </a:lvl1pPr>
            <a:lvl2pPr marL="456918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3837" indent="0">
              <a:buNone/>
              <a:defRPr sz="1599">
                <a:solidFill>
                  <a:schemeClr val="tx1">
                    <a:tint val="75000"/>
                  </a:schemeClr>
                </a:solidFill>
              </a:defRPr>
            </a:lvl3pPr>
            <a:lvl4pPr marL="1370755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4pPr>
            <a:lvl5pPr marL="1827674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5pPr>
            <a:lvl6pPr marL="2284593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6pPr>
            <a:lvl7pPr marL="2741511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7pPr>
            <a:lvl8pPr marL="3198430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8pPr>
            <a:lvl9pPr marL="3655348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2/16/2022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423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0" y="1906622"/>
            <a:ext cx="12192000" cy="385215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92876"/>
            <a:ext cx="1206229" cy="365125"/>
          </a:xfrm>
        </p:spPr>
        <p:txBody>
          <a:bodyPr/>
          <a:lstStyle/>
          <a:p>
            <a:fld id="{E8D93AF2-AF8B-482E-94EC-0AD08E3D7E21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245174" y="6356351"/>
            <a:ext cx="846564" cy="365125"/>
          </a:xfrm>
        </p:spPr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44434" y="0"/>
            <a:ext cx="3311638" cy="1710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87222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798"/>
            </a:lvl1pPr>
            <a:lvl2pPr>
              <a:defRPr sz="2398"/>
            </a:lvl2pPr>
            <a:lvl3pPr>
              <a:defRPr sz="1999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798"/>
            </a:lvl1pPr>
            <a:lvl2pPr>
              <a:defRPr sz="2398"/>
            </a:lvl2pPr>
            <a:lvl3pPr>
              <a:defRPr sz="1999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8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2/16/2022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714140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1535114"/>
            <a:ext cx="5386918" cy="63976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174876"/>
            <a:ext cx="5386918" cy="3951288"/>
          </a:xfrm>
        </p:spPr>
        <p:txBody>
          <a:bodyPr/>
          <a:lstStyle>
            <a:lvl1pPr>
              <a:defRPr sz="2398"/>
            </a:lvl1pPr>
            <a:lvl2pPr>
              <a:defRPr sz="1999"/>
            </a:lvl2pPr>
            <a:lvl3pPr>
              <a:defRPr sz="1799"/>
            </a:lvl3pPr>
            <a:lvl4pPr>
              <a:defRPr sz="1599"/>
            </a:lvl4pPr>
            <a:lvl5pPr>
              <a:defRPr sz="1599"/>
            </a:lvl5pPr>
            <a:lvl6pPr>
              <a:defRPr sz="1599"/>
            </a:lvl6pPr>
            <a:lvl7pPr>
              <a:defRPr sz="1599"/>
            </a:lvl7pPr>
            <a:lvl8pPr>
              <a:defRPr sz="1599"/>
            </a:lvl8pPr>
            <a:lvl9pPr>
              <a:defRPr sz="15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4"/>
            <a:ext cx="5389033" cy="63976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6"/>
            <a:ext cx="5389033" cy="3951288"/>
          </a:xfrm>
        </p:spPr>
        <p:txBody>
          <a:bodyPr/>
          <a:lstStyle>
            <a:lvl1pPr>
              <a:defRPr sz="2398"/>
            </a:lvl1pPr>
            <a:lvl2pPr>
              <a:defRPr sz="1999"/>
            </a:lvl2pPr>
            <a:lvl3pPr>
              <a:defRPr sz="1799"/>
            </a:lvl3pPr>
            <a:lvl4pPr>
              <a:defRPr sz="1599"/>
            </a:lvl4pPr>
            <a:lvl5pPr>
              <a:defRPr sz="1599"/>
            </a:lvl5pPr>
            <a:lvl6pPr>
              <a:defRPr sz="1599"/>
            </a:lvl6pPr>
            <a:lvl7pPr>
              <a:defRPr sz="1599"/>
            </a:lvl7pPr>
            <a:lvl8pPr>
              <a:defRPr sz="1599"/>
            </a:lvl8pPr>
            <a:lvl9pPr>
              <a:defRPr sz="15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0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27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2/16/2022</a:t>
            </a:fld>
            <a:endParaRPr lang="en-US"/>
          </a:p>
        </p:txBody>
      </p:sp>
      <p:sp>
        <p:nvSpPr>
          <p:cNvPr id="2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2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54334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cxnSp>
        <p:nvCxnSpPr>
          <p:cNvPr id="6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2/16/2022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833405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2/16/2022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09236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19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6" cy="5853113"/>
          </a:xfrm>
        </p:spPr>
        <p:txBody>
          <a:bodyPr/>
          <a:lstStyle>
            <a:lvl1pPr>
              <a:defRPr sz="3198"/>
            </a:lvl1pPr>
            <a:lvl2pPr>
              <a:defRPr sz="2798"/>
            </a:lvl2pPr>
            <a:lvl3pPr>
              <a:defRPr sz="2398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399"/>
            </a:lvl1pPr>
            <a:lvl2pPr marL="456918" indent="0">
              <a:buNone/>
              <a:defRPr sz="1200"/>
            </a:lvl2pPr>
            <a:lvl3pPr marL="913837" indent="0">
              <a:buNone/>
              <a:defRPr sz="999"/>
            </a:lvl3pPr>
            <a:lvl4pPr marL="1370755" indent="0">
              <a:buNone/>
              <a:defRPr sz="900"/>
            </a:lvl4pPr>
            <a:lvl5pPr marL="1827674" indent="0">
              <a:buNone/>
              <a:defRPr sz="900"/>
            </a:lvl5pPr>
            <a:lvl6pPr marL="2284593" indent="0">
              <a:buNone/>
              <a:defRPr sz="900"/>
            </a:lvl6pPr>
            <a:lvl7pPr marL="2741511" indent="0">
              <a:buNone/>
              <a:defRPr sz="900"/>
            </a:lvl7pPr>
            <a:lvl8pPr marL="3198430" indent="0">
              <a:buNone/>
              <a:defRPr sz="900"/>
            </a:lvl8pPr>
            <a:lvl9pPr marL="3655348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2/16/2022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064543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8" y="4800600"/>
            <a:ext cx="7315200" cy="566738"/>
          </a:xfrm>
        </p:spPr>
        <p:txBody>
          <a:bodyPr anchor="b"/>
          <a:lstStyle>
            <a:lvl1pPr algn="l">
              <a:defRPr sz="19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8" y="612775"/>
            <a:ext cx="7315200" cy="4114800"/>
          </a:xfrm>
        </p:spPr>
        <p:txBody>
          <a:bodyPr/>
          <a:lstStyle>
            <a:lvl1pPr marL="0" indent="0">
              <a:buNone/>
              <a:defRPr sz="3198"/>
            </a:lvl1pPr>
            <a:lvl2pPr marL="456918" indent="0">
              <a:buNone/>
              <a:defRPr sz="2798"/>
            </a:lvl2pPr>
            <a:lvl3pPr marL="913837" indent="0">
              <a:buNone/>
              <a:defRPr sz="2398"/>
            </a:lvl3pPr>
            <a:lvl4pPr marL="1370755" indent="0">
              <a:buNone/>
              <a:defRPr sz="1999"/>
            </a:lvl4pPr>
            <a:lvl5pPr marL="1827674" indent="0">
              <a:buNone/>
              <a:defRPr sz="1999"/>
            </a:lvl5pPr>
            <a:lvl6pPr marL="2284593" indent="0">
              <a:buNone/>
              <a:defRPr sz="1999"/>
            </a:lvl6pPr>
            <a:lvl7pPr marL="2741511" indent="0">
              <a:buNone/>
              <a:defRPr sz="1999"/>
            </a:lvl7pPr>
            <a:lvl8pPr marL="3198430" indent="0">
              <a:buNone/>
              <a:defRPr sz="1999"/>
            </a:lvl8pPr>
            <a:lvl9pPr marL="3655348" indent="0">
              <a:buNone/>
              <a:defRPr sz="1999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8" y="5367338"/>
            <a:ext cx="7315200" cy="804862"/>
          </a:xfrm>
        </p:spPr>
        <p:txBody>
          <a:bodyPr/>
          <a:lstStyle>
            <a:lvl1pPr marL="0" indent="0">
              <a:buNone/>
              <a:defRPr sz="1399"/>
            </a:lvl1pPr>
            <a:lvl2pPr marL="456918" indent="0">
              <a:buNone/>
              <a:defRPr sz="1200"/>
            </a:lvl2pPr>
            <a:lvl3pPr marL="913837" indent="0">
              <a:buNone/>
              <a:defRPr sz="999"/>
            </a:lvl3pPr>
            <a:lvl4pPr marL="1370755" indent="0">
              <a:buNone/>
              <a:defRPr sz="900"/>
            </a:lvl4pPr>
            <a:lvl5pPr marL="1827674" indent="0">
              <a:buNone/>
              <a:defRPr sz="900"/>
            </a:lvl5pPr>
            <a:lvl6pPr marL="2284593" indent="0">
              <a:buNone/>
              <a:defRPr sz="900"/>
            </a:lvl6pPr>
            <a:lvl7pPr marL="2741511" indent="0">
              <a:buNone/>
              <a:defRPr sz="900"/>
            </a:lvl7pPr>
            <a:lvl8pPr marL="3198430" indent="0">
              <a:buNone/>
              <a:defRPr sz="900"/>
            </a:lvl8pPr>
            <a:lvl9pPr marL="3655348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1935405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1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A1DF2586-49BB-41D0-A4A1-42B9808B38DF}" type="datetime1">
              <a:rPr lang="en-US" smtClean="0"/>
              <a:pPr/>
              <a:t>2/16/2022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1" y="6356351"/>
            <a:ext cx="386080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1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5EF7620-8729-43DE-A946-8F71C2791C2A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66014829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1" y="437745"/>
            <a:ext cx="8026400" cy="568841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1352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1511300" y="3648076"/>
            <a:ext cx="10086000" cy="12794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4" name="Shape 34"/>
          <p:cNvSpPr txBox="1"/>
          <p:nvPr/>
        </p:nvSpPr>
        <p:spPr>
          <a:xfrm>
            <a:off x="1206500" y="3648076"/>
            <a:ext cx="304800" cy="127949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353502" y="1046575"/>
            <a:ext cx="3303998" cy="306900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/>
          </a:p>
        </p:txBody>
      </p:sp>
      <p:sp>
        <p:nvSpPr>
          <p:cNvPr id="36" name="Shape 36"/>
          <p:cNvSpPr/>
          <p:nvPr/>
        </p:nvSpPr>
        <p:spPr>
          <a:xfrm>
            <a:off x="514350" y="384176"/>
            <a:ext cx="3143198" cy="1260599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9812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ection 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609601" y="152401"/>
            <a:ext cx="10972800" cy="99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defRPr sz="3598">
                <a:solidFill>
                  <a:srgbClr val="595959"/>
                </a:solidFill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6918" algn="l" rtl="0">
              <a:spcBef>
                <a:spcPts val="0"/>
              </a:spcBef>
              <a:spcAft>
                <a:spcPts val="0"/>
              </a:spcAft>
              <a:defRPr/>
            </a:lvl6pPr>
            <a:lvl7pPr marL="913837" algn="l" rtl="0">
              <a:spcBef>
                <a:spcPts val="0"/>
              </a:spcBef>
              <a:spcAft>
                <a:spcPts val="0"/>
              </a:spcAft>
              <a:defRPr/>
            </a:lvl7pPr>
            <a:lvl8pPr marL="1370755" algn="l" rtl="0">
              <a:spcBef>
                <a:spcPts val="0"/>
              </a:spcBef>
              <a:spcAft>
                <a:spcPts val="0"/>
              </a:spcAft>
              <a:defRPr/>
            </a:lvl8pPr>
            <a:lvl9pPr marL="1827674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735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260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6070060"/>
            <a:ext cx="12192000" cy="7879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662023" y="1604863"/>
            <a:ext cx="11309350" cy="2646363"/>
          </a:xfrm>
        </p:spPr>
        <p:txBody>
          <a:bodyPr>
            <a:normAutofit/>
          </a:bodyPr>
          <a:lstStyle>
            <a:lvl1pPr>
              <a:buNone/>
              <a:defRPr sz="3198">
                <a:solidFill>
                  <a:schemeClr val="bg1"/>
                </a:solidFill>
                <a:latin typeface="Gotham Medium"/>
              </a:defRPr>
            </a:lvl1pPr>
            <a:lvl2pPr>
              <a:defRPr sz="2798">
                <a:solidFill>
                  <a:schemeClr val="bg1"/>
                </a:solidFill>
                <a:latin typeface="Gotham Medium"/>
              </a:defRPr>
            </a:lvl2pPr>
            <a:lvl3pPr>
              <a:defRPr sz="2398">
                <a:solidFill>
                  <a:schemeClr val="bg1"/>
                </a:solidFill>
                <a:latin typeface="Gotham Medium"/>
              </a:defRPr>
            </a:lvl3pPr>
            <a:lvl4pPr>
              <a:defRPr sz="1999">
                <a:solidFill>
                  <a:schemeClr val="bg1"/>
                </a:solidFill>
                <a:latin typeface="Gotham Medium"/>
              </a:defRPr>
            </a:lvl4pPr>
            <a:lvl5pPr>
              <a:defRPr sz="1999">
                <a:solidFill>
                  <a:schemeClr val="bg1"/>
                </a:solidFill>
                <a:latin typeface="Gotham Medium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247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4241260"/>
            <a:ext cx="12192000" cy="26167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411480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622301" y="4435476"/>
            <a:ext cx="11101918" cy="163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Gotham Medium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4077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3AF2-AF8B-482E-94EC-0AD08E3D7E21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19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6" Type="http://schemas.openxmlformats.org/officeDocument/2006/relationships/slideLayout" Target="../slideLayouts/slideLayout26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1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1" y="1825626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1973826" y="634119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049"/>
            </a:lvl1pPr>
          </a:lstStyle>
          <a:p>
            <a:fld id="{E8D93AF2-AF8B-482E-94EC-0AD08E3D7E21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049"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348539" y="6356351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1049"/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500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xStyles>
    <p:titleStyle>
      <a:lvl1pPr algn="l" defTabSz="913837" rtl="0" eaLnBrk="1" latinLnBrk="0" hangingPunct="1">
        <a:lnSpc>
          <a:spcPct val="90000"/>
        </a:lnSpc>
        <a:spcBef>
          <a:spcPct val="0"/>
        </a:spcBef>
        <a:buNone/>
        <a:defRPr sz="43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459" indent="-228459" algn="l" defTabSz="913837" rtl="0" eaLnBrk="1" latinLnBrk="0" hangingPunct="1">
        <a:lnSpc>
          <a:spcPct val="90000"/>
        </a:lnSpc>
        <a:spcBef>
          <a:spcPts val="999"/>
        </a:spcBef>
        <a:buFont typeface="Arial" panose="020B0604020202020204" pitchFamily="34" charset="0"/>
        <a:buChar char="•"/>
        <a:defRPr sz="2798" kern="1200">
          <a:solidFill>
            <a:schemeClr val="tx1"/>
          </a:solidFill>
          <a:latin typeface="+mn-lt"/>
          <a:ea typeface="+mn-ea"/>
          <a:cs typeface="+mn-cs"/>
        </a:defRPr>
      </a:lvl1pPr>
      <a:lvl2pPr marL="685378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142296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3pPr>
      <a:lvl4pPr marL="1599214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134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052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69970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6889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3807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1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837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755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674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593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511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43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34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6607687"/>
            <a:ext cx="12192000" cy="25072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9" name="Shape 9"/>
          <p:cNvSpPr txBox="1">
            <a:spLocks noGrp="1"/>
          </p:cNvSpPr>
          <p:nvPr>
            <p:ph type="title"/>
          </p:nvPr>
        </p:nvSpPr>
        <p:spPr>
          <a:xfrm>
            <a:off x="609601" y="311285"/>
            <a:ext cx="10972800" cy="83171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defRPr sz="3600">
                <a:solidFill>
                  <a:srgbClr val="595959"/>
                </a:solidFill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8" name="Rectangle 17"/>
          <p:cNvSpPr/>
          <p:nvPr/>
        </p:nvSpPr>
        <p:spPr>
          <a:xfrm>
            <a:off x="0" y="2"/>
            <a:ext cx="12192000" cy="2507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</p:spTree>
    <p:extLst>
      <p:ext uri="{BB962C8B-B14F-4D97-AF65-F5344CB8AC3E}">
        <p14:creationId xmlns:p14="http://schemas.microsoft.com/office/powerpoint/2010/main" val="3505773983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  <p:sldLayoutId id="2147483687" r:id="rId16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chemeClr val="tx1">
              <a:lumMod val="75000"/>
              <a:lumOff val="25000"/>
            </a:schemeClr>
          </a:solidFill>
          <a:latin typeface="Arial"/>
          <a:ea typeface="Arial"/>
          <a:cs typeface="Arial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873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1" y="1600201"/>
            <a:ext cx="10972800" cy="4382311"/>
          </a:xfrm>
          <a:prstGeom prst="rect">
            <a:avLst/>
          </a:prstGeom>
          <a:ln w="63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Rectangle 11"/>
          <p:cNvSpPr/>
          <p:nvPr/>
        </p:nvSpPr>
        <p:spPr>
          <a:xfrm>
            <a:off x="0" y="2"/>
            <a:ext cx="12192000" cy="2507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3" name="Rectangle 12"/>
          <p:cNvSpPr/>
          <p:nvPr/>
        </p:nvSpPr>
        <p:spPr>
          <a:xfrm>
            <a:off x="0" y="6607687"/>
            <a:ext cx="12192000" cy="25072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</p:spTree>
    <p:extLst>
      <p:ext uri="{BB962C8B-B14F-4D97-AF65-F5344CB8AC3E}">
        <p14:creationId xmlns:p14="http://schemas.microsoft.com/office/powerpoint/2010/main" val="190059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hf hdr="0"/>
  <p:txStyles>
    <p:titleStyle>
      <a:lvl1pPr algn="ctr" defTabSz="913837" rtl="0" eaLnBrk="1" latinLnBrk="0" hangingPunct="1">
        <a:spcBef>
          <a:spcPct val="0"/>
        </a:spcBef>
        <a:buNone/>
        <a:defRPr sz="4397" kern="1200">
          <a:solidFill>
            <a:schemeClr val="accent2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689" indent="-342689" algn="l" defTabSz="913837" rtl="0" eaLnBrk="1" latinLnBrk="0" hangingPunct="1">
        <a:spcBef>
          <a:spcPct val="20000"/>
        </a:spcBef>
        <a:buFont typeface="Arial" pitchFamily="34" charset="0"/>
        <a:buChar char="•"/>
        <a:defRPr sz="3198" kern="1200">
          <a:solidFill>
            <a:schemeClr val="tx1"/>
          </a:solidFill>
          <a:latin typeface="+mn-lt"/>
          <a:ea typeface="+mn-ea"/>
          <a:cs typeface="+mn-cs"/>
        </a:defRPr>
      </a:lvl1pPr>
      <a:lvl2pPr marL="742492" indent="-285574" algn="l" defTabSz="913837" rtl="0" eaLnBrk="1" latinLnBrk="0" hangingPunct="1">
        <a:spcBef>
          <a:spcPct val="20000"/>
        </a:spcBef>
        <a:buFont typeface="Arial" pitchFamily="34" charset="0"/>
        <a:buChar char="–"/>
        <a:defRPr sz="2798" kern="1200">
          <a:solidFill>
            <a:schemeClr val="tx1"/>
          </a:solidFill>
          <a:latin typeface="+mn-lt"/>
          <a:ea typeface="+mn-ea"/>
          <a:cs typeface="+mn-cs"/>
        </a:defRPr>
      </a:lvl2pPr>
      <a:lvl3pPr marL="1142296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599214" indent="-228459" algn="l" defTabSz="913837" rtl="0" eaLnBrk="1" latinLnBrk="0" hangingPunct="1">
        <a:spcBef>
          <a:spcPct val="20000"/>
        </a:spcBef>
        <a:buFont typeface="Arial" pitchFamily="34" charset="0"/>
        <a:buChar char="–"/>
        <a:defRPr sz="19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134" indent="-228459" algn="l" defTabSz="913837" rtl="0" eaLnBrk="1" latinLnBrk="0" hangingPunct="1">
        <a:spcBef>
          <a:spcPct val="20000"/>
        </a:spcBef>
        <a:buFont typeface="Arial" pitchFamily="34" charset="0"/>
        <a:buChar char="»"/>
        <a:defRPr sz="19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052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6pPr>
      <a:lvl7pPr marL="2969970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7pPr>
      <a:lvl8pPr marL="3426889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8pPr>
      <a:lvl9pPr marL="3883807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1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837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755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674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593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511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43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34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0874654-44AC-4903-9BE0-BE24ADA2C96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January 2022</a:t>
            </a:r>
            <a:br>
              <a:rPr lang="en-US" dirty="0"/>
            </a:br>
            <a:r>
              <a:rPr lang="en-US" dirty="0"/>
              <a:t>Financials</a:t>
            </a:r>
          </a:p>
        </p:txBody>
      </p:sp>
    </p:spTree>
    <p:extLst>
      <p:ext uri="{BB962C8B-B14F-4D97-AF65-F5344CB8AC3E}">
        <p14:creationId xmlns:p14="http://schemas.microsoft.com/office/powerpoint/2010/main" val="25162487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D75A98-05AE-4F93-B1B7-4FFFD59F5F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Approved Projects Budgets &amp; Expenditures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A932D1-A6DC-4542-8571-FDF896EDBD8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A4F46D-C048-4349-B2BE-E8F19D6213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BB35D5-E43D-4A4F-990D-F48F39066B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ABA9F3EA-B899-4E29-A786-62C588BEA48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99553" y="1925383"/>
            <a:ext cx="9677400" cy="3638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3234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9938B9-7C3A-44D2-B085-7A8DDA489B8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A5EDF7-B3BB-47DD-A553-B6F21A748E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24B7D4-F676-4F03-A72C-2F2D1E91CE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31356FC-2C2D-4123-862E-8A5AAF48A7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8080" y="1147864"/>
            <a:ext cx="10394581" cy="1176630"/>
          </a:xfrm>
          <a:prstGeom prst="rect">
            <a:avLst/>
          </a:prstGeom>
        </p:spPr>
      </p:pic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3EE804D8-7533-465D-B9B0-DABA2F8E6FC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486025" y="2863056"/>
            <a:ext cx="7219950" cy="1857375"/>
          </a:xfrm>
        </p:spPr>
      </p:pic>
    </p:spTree>
    <p:extLst>
      <p:ext uri="{BB962C8B-B14F-4D97-AF65-F5344CB8AC3E}">
        <p14:creationId xmlns:p14="http://schemas.microsoft.com/office/powerpoint/2010/main" val="41689737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32BEC2-CFDB-44AE-813E-920955A5E3F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DB31C1-0223-49AF-BCAB-D3F50F5DA8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9901F1-8540-425C-8CBB-B5BC56707C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392FF47-365A-47DD-B39D-1495FFB922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704" y="1039666"/>
            <a:ext cx="10394581" cy="1176630"/>
          </a:xfrm>
          <a:prstGeom prst="rect">
            <a:avLst/>
          </a:prstGeom>
        </p:spPr>
      </p:pic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DB4CE109-8B47-4F6C-B1CF-CB4E292D6A0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776537" y="2501106"/>
            <a:ext cx="6638925" cy="2581275"/>
          </a:xfrm>
        </p:spPr>
      </p:pic>
    </p:spTree>
    <p:extLst>
      <p:ext uri="{BB962C8B-B14F-4D97-AF65-F5344CB8AC3E}">
        <p14:creationId xmlns:p14="http://schemas.microsoft.com/office/powerpoint/2010/main" val="36261349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8B947D-D0E1-48CA-8E9B-395CEE29542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3F59CA-69B4-4B95-A66D-E843B145B4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5E39FA-44D3-4BFA-8AE9-296DBB27C8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9E2E14A-A117-4894-892E-2A9F107FBF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087" y="395003"/>
            <a:ext cx="10394581" cy="1176630"/>
          </a:xfrm>
          <a:prstGeom prst="rect">
            <a:avLst/>
          </a:prstGeom>
        </p:spPr>
      </p:pic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C79C41D7-50A3-4FA6-9B61-C46BA8870D5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676525" y="1886744"/>
            <a:ext cx="6838950" cy="3810000"/>
          </a:xfrm>
        </p:spPr>
      </p:pic>
    </p:spTree>
    <p:extLst>
      <p:ext uri="{BB962C8B-B14F-4D97-AF65-F5344CB8AC3E}">
        <p14:creationId xmlns:p14="http://schemas.microsoft.com/office/powerpoint/2010/main" val="10781724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20DC7E-884A-434B-9B7F-5C875E64FA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Kickstarter Liability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0C073B-B7C0-4082-9003-68A6181714C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530EDF-B1D7-4F4D-9760-7448DE2A2D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68A71D-D7D7-45EB-B051-BE43E77690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C7CF104-6206-4717-A3FA-E40577E6C7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 change from last month</a:t>
            </a:r>
          </a:p>
          <a:p>
            <a:r>
              <a:rPr lang="en-US" dirty="0"/>
              <a:t>$4,560.00 in outstanding credits – Top 9 listed below</a:t>
            </a:r>
          </a:p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7E17D03-8808-40E2-8AB2-A45DCA9378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0519" y="3121297"/>
            <a:ext cx="7962900" cy="8001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D2D335E-83C4-4039-BCD4-90D86FCD10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0519" y="3907254"/>
            <a:ext cx="7962900" cy="2286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F8844A1-C121-482D-848A-6D5FDF6DEF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0519" y="4156413"/>
            <a:ext cx="7962900" cy="10668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C5052B9-4E4B-4039-BF57-95DB7DB666A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70519" y="5223213"/>
            <a:ext cx="796290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779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F73A6CC-B402-4190-AF81-8613353856D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Month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5245C6-9351-4733-86A0-079CEBB5CC04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/>
              <a:t>Year to Date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2D8A1C-4B35-45B4-8D4A-1CABBB7DE655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pPr marL="126922" indent="0">
              <a:buNone/>
            </a:pPr>
            <a:r>
              <a:rPr lang="en-US" dirty="0"/>
              <a:t>Income:		$17,990.12</a:t>
            </a:r>
          </a:p>
          <a:p>
            <a:pPr marL="126922" indent="0">
              <a:buNone/>
            </a:pPr>
            <a:r>
              <a:rPr lang="en-US" dirty="0"/>
              <a:t>Expenses:	$  9,209.21</a:t>
            </a:r>
          </a:p>
          <a:p>
            <a:pPr marL="126922" indent="0">
              <a:buNone/>
            </a:pPr>
            <a:r>
              <a:rPr lang="en-US" dirty="0"/>
              <a:t>Net Income:	$  8,780.91</a:t>
            </a:r>
          </a:p>
          <a:p>
            <a:pPr marL="126922" indent="0">
              <a:buNone/>
            </a:pPr>
            <a:endParaRPr lang="en-US" dirty="0"/>
          </a:p>
          <a:p>
            <a:pPr marL="126922" indent="0">
              <a:buNone/>
            </a:pPr>
            <a:endParaRPr lang="en-US" dirty="0"/>
          </a:p>
          <a:p>
            <a:pPr marL="126922" indent="0">
              <a:buNone/>
            </a:pPr>
            <a:endParaRPr lang="en-US" dirty="0"/>
          </a:p>
          <a:p>
            <a:pPr marL="126922" indent="0">
              <a:buNone/>
            </a:pPr>
            <a:endParaRPr lang="en-US" dirty="0"/>
          </a:p>
          <a:p>
            <a:pPr marL="126922" indent="0">
              <a:buNone/>
            </a:pPr>
            <a:r>
              <a:rPr lang="en-US" dirty="0"/>
              <a:t>End of Month</a:t>
            </a:r>
          </a:p>
          <a:p>
            <a:pPr marL="126922" indent="0">
              <a:buNone/>
            </a:pPr>
            <a:r>
              <a:rPr lang="en-US" dirty="0"/>
              <a:t>Bank Account Balance: $41,985.52</a:t>
            </a:r>
          </a:p>
          <a:p>
            <a:pPr marL="126922" indent="0">
              <a:buNone/>
            </a:pPr>
            <a:r>
              <a:rPr lang="en-US" dirty="0"/>
              <a:t>Building Reserve Fund: $35,000</a:t>
            </a:r>
          </a:p>
          <a:p>
            <a:pPr marL="126922" indent="0">
              <a:buNone/>
            </a:pPr>
            <a:r>
              <a:rPr lang="en-US" dirty="0"/>
              <a:t>Equipment Reserve Fund: $35,000</a:t>
            </a:r>
          </a:p>
          <a:p>
            <a:pPr marL="126922" indent="0">
              <a:buNone/>
            </a:pPr>
            <a:endParaRPr lang="en-US" dirty="0"/>
          </a:p>
          <a:p>
            <a:pPr marL="126922" indent="0">
              <a:buNone/>
            </a:pPr>
            <a:r>
              <a:rPr lang="en-US" dirty="0"/>
              <a:t>Recommend transfer of $5,500 to Building Reserve Fund and $5,500 to Equipment Reserve Fund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D54E6A7-B6FD-42DD-8DA2-4ACC1CA4D6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January 2022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F93DF6B-0640-4AF5-89A0-09D29ECFDE24}"/>
              </a:ext>
            </a:extLst>
          </p:cNvPr>
          <p:cNvSpPr>
            <a:spLocks noGrp="1"/>
          </p:cNvSpPr>
          <p:nvPr>
            <p:ph type="body" idx="4"/>
          </p:nvPr>
        </p:nvSpPr>
        <p:spPr/>
        <p:txBody>
          <a:bodyPr/>
          <a:lstStyle/>
          <a:p>
            <a:pPr marL="126922" indent="0">
              <a:buNone/>
            </a:pPr>
            <a:r>
              <a:rPr lang="en-US" dirty="0"/>
              <a:t>Income:		$17.990.12</a:t>
            </a:r>
          </a:p>
          <a:p>
            <a:pPr marL="126922" indent="0">
              <a:buNone/>
            </a:pPr>
            <a:r>
              <a:rPr lang="en-US" dirty="0"/>
              <a:t>Expenses:	$  9,209.21</a:t>
            </a:r>
          </a:p>
          <a:p>
            <a:pPr marL="126922" indent="0">
              <a:buNone/>
            </a:pPr>
            <a:r>
              <a:rPr lang="en-US" dirty="0"/>
              <a:t>Net Income:	$  8,780.91</a:t>
            </a:r>
          </a:p>
          <a:p>
            <a:pPr marL="126922" indent="0">
              <a:buNone/>
            </a:pPr>
            <a:endParaRPr lang="en-US" dirty="0"/>
          </a:p>
          <a:p>
            <a:pPr marL="126922" indent="0">
              <a:buNone/>
            </a:pPr>
            <a:endParaRPr lang="en-US" dirty="0"/>
          </a:p>
          <a:p>
            <a:pPr marL="126922" indent="0">
              <a:buNone/>
            </a:pPr>
            <a:endParaRPr lang="en-US" dirty="0"/>
          </a:p>
          <a:p>
            <a:pPr marL="126922" indent="0">
              <a:buNone/>
            </a:pPr>
            <a:r>
              <a:rPr lang="en-US" dirty="0"/>
              <a:t>Fixed Assets</a:t>
            </a:r>
          </a:p>
          <a:p>
            <a:pPr marL="126922" indent="0">
              <a:buNone/>
            </a:pPr>
            <a:r>
              <a:rPr lang="en-US" dirty="0"/>
              <a:t>Furniture &amp; Equipment:	$96,206.97 (Dec 31, 2020)</a:t>
            </a:r>
          </a:p>
          <a:p>
            <a:pPr marL="126922" indent="0">
              <a:buNone/>
            </a:pPr>
            <a:r>
              <a:rPr lang="en-US" dirty="0"/>
              <a:t>[2021 Inventory and Tax Filing is in progress]</a:t>
            </a:r>
          </a:p>
          <a:p>
            <a:pPr marL="126922" indent="0">
              <a:buNone/>
            </a:pPr>
            <a:endParaRPr lang="en-US" dirty="0"/>
          </a:p>
          <a:p>
            <a:pPr marL="126922" indent="0">
              <a:buNone/>
            </a:pPr>
            <a:r>
              <a:rPr lang="en-US" dirty="0"/>
              <a:t>Liabilities</a:t>
            </a:r>
          </a:p>
          <a:p>
            <a:pPr marL="126922" indent="0">
              <a:buNone/>
            </a:pPr>
            <a:r>
              <a:rPr lang="en-US" dirty="0"/>
              <a:t>Kickstarter:  $4,560.00</a:t>
            </a:r>
          </a:p>
          <a:p>
            <a:pPr marL="126922" indent="0">
              <a:buNone/>
            </a:pPr>
            <a:r>
              <a:rPr lang="en-US" dirty="0"/>
              <a:t>UV Printer Loan: $27,134.87</a:t>
            </a:r>
          </a:p>
        </p:txBody>
      </p:sp>
    </p:spTree>
    <p:extLst>
      <p:ext uri="{BB962C8B-B14F-4D97-AF65-F5344CB8AC3E}">
        <p14:creationId xmlns:p14="http://schemas.microsoft.com/office/powerpoint/2010/main" val="10256663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FILTER" hidden="1">
            <a:extLst>
              <a:ext uri="{63B3BB69-23CF-44E3-9099-C40C66FF867C}">
                <a14:compatExt xmlns:a14="http://schemas.microsoft.com/office/drawing/2010/main" spid="_x0000_s1025"/>
              </a:ext>
              <a:ext uri="{FF2B5EF4-FFF2-40B4-BE49-F238E27FC236}">
                <a16:creationId xmlns:a16="http://schemas.microsoft.com/office/drawing/2014/main" id="{00000000-0008-0000-0100-000001040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6650" y="1825625"/>
            <a:ext cx="914400" cy="228600"/>
          </a:xfrm>
          <a:prstGeom prst="rect">
            <a:avLst/>
          </a:prstGeom>
        </p:spPr>
      </p:pic>
      <p:pic>
        <p:nvPicPr>
          <p:cNvPr id="8" name="HEADER" hidden="1">
            <a:extLst>
              <a:ext uri="{63B3BB69-23CF-44E3-9099-C40C66FF867C}">
                <a14:compatExt xmlns:a14="http://schemas.microsoft.com/office/drawing/2010/main" spid="_x0000_s1026"/>
              </a:ext>
              <a:ext uri="{FF2B5EF4-FFF2-40B4-BE49-F238E27FC236}">
                <a16:creationId xmlns:a16="http://schemas.microsoft.com/office/drawing/2014/main" id="{00000000-0008-0000-0100-000002040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6650" y="1825625"/>
            <a:ext cx="914400" cy="228600"/>
          </a:xfrm>
          <a:prstGeom prst="rect">
            <a:avLst/>
          </a:prstGeom>
        </p:spPr>
      </p:pic>
      <p:pic>
        <p:nvPicPr>
          <p:cNvPr id="10" name="FILTER" hidden="1">
            <a:extLst>
              <a:ext uri="{FF2B5EF4-FFF2-40B4-BE49-F238E27FC236}">
                <a16:creationId xmlns:a16="http://schemas.microsoft.com/office/drawing/2014/main" id="{9BB7D162-A0E3-4B96-AD20-B2E1523400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7775" y="1592263"/>
            <a:ext cx="914400" cy="228600"/>
          </a:xfrm>
          <a:prstGeom prst="rect">
            <a:avLst/>
          </a:prstGeom>
        </p:spPr>
      </p:pic>
      <p:pic>
        <p:nvPicPr>
          <p:cNvPr id="11" name="HEADER" hidden="1">
            <a:extLst>
              <a:ext uri="{FF2B5EF4-FFF2-40B4-BE49-F238E27FC236}">
                <a16:creationId xmlns:a16="http://schemas.microsoft.com/office/drawing/2014/main" id="{4C21E6E8-6A3A-4C2F-8C8C-294C0436D0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7775" y="1592263"/>
            <a:ext cx="914400" cy="228600"/>
          </a:xfrm>
          <a:prstGeom prst="rect">
            <a:avLst/>
          </a:prstGeom>
        </p:spPr>
      </p:pic>
      <p:pic>
        <p:nvPicPr>
          <p:cNvPr id="12" name="FILTER" hidden="1">
            <a:extLst>
              <a:ext uri="{FF2B5EF4-FFF2-40B4-BE49-F238E27FC236}">
                <a16:creationId xmlns:a16="http://schemas.microsoft.com/office/drawing/2014/main" id="{9BB7D162-A0E3-4B96-AD20-B2E1523400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0391" y="1348983"/>
            <a:ext cx="914400" cy="228600"/>
          </a:xfrm>
          <a:prstGeom prst="rect">
            <a:avLst/>
          </a:prstGeom>
        </p:spPr>
      </p:pic>
      <p:pic>
        <p:nvPicPr>
          <p:cNvPr id="13" name="HEADER" hidden="1">
            <a:extLst>
              <a:ext uri="{FF2B5EF4-FFF2-40B4-BE49-F238E27FC236}">
                <a16:creationId xmlns:a16="http://schemas.microsoft.com/office/drawing/2014/main" id="{4C21E6E8-6A3A-4C2F-8C8C-294C0436D0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0391" y="1348983"/>
            <a:ext cx="914400" cy="228600"/>
          </a:xfrm>
          <a:prstGeom prst="rect">
            <a:avLst/>
          </a:prstGeom>
        </p:spPr>
      </p:pic>
      <p:pic>
        <p:nvPicPr>
          <p:cNvPr id="14" name="FILTER" hidden="1">
            <a:extLst>
              <a:ext uri="{FF2B5EF4-FFF2-40B4-BE49-F238E27FC236}">
                <a16:creationId xmlns:a16="http://schemas.microsoft.com/office/drawing/2014/main" id="{9BE183DD-520A-4902-BACA-07B0C853F2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7964" y="1054916"/>
            <a:ext cx="914400" cy="228600"/>
          </a:xfrm>
          <a:prstGeom prst="rect">
            <a:avLst/>
          </a:prstGeom>
        </p:spPr>
      </p:pic>
      <p:pic>
        <p:nvPicPr>
          <p:cNvPr id="15" name="HEADER" hidden="1">
            <a:extLst>
              <a:ext uri="{FF2B5EF4-FFF2-40B4-BE49-F238E27FC236}">
                <a16:creationId xmlns:a16="http://schemas.microsoft.com/office/drawing/2014/main" id="{AF892DD0-A8B5-4546-A55B-3E61CDCA45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7964" y="1054916"/>
            <a:ext cx="914400" cy="228600"/>
          </a:xfrm>
          <a:prstGeom prst="rect">
            <a:avLst/>
          </a:prstGeom>
        </p:spPr>
      </p:pic>
      <p:pic>
        <p:nvPicPr>
          <p:cNvPr id="16" name="FILTER" hidden="1">
            <a:extLst>
              <a:ext uri="{FF2B5EF4-FFF2-40B4-BE49-F238E27FC236}">
                <a16:creationId xmlns:a16="http://schemas.microsoft.com/office/drawing/2014/main" id="{D195CC4D-2886-44AC-9804-E4EA5C2D83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1887" y="1600199"/>
            <a:ext cx="2846627" cy="711657"/>
          </a:xfrm>
          <a:prstGeom prst="rect">
            <a:avLst/>
          </a:prstGeom>
        </p:spPr>
      </p:pic>
      <p:pic>
        <p:nvPicPr>
          <p:cNvPr id="17" name="HEADER" hidden="1">
            <a:extLst>
              <a:ext uri="{FF2B5EF4-FFF2-40B4-BE49-F238E27FC236}">
                <a16:creationId xmlns:a16="http://schemas.microsoft.com/office/drawing/2014/main" id="{45D2CA69-5D07-487A-B4A8-4DA8076E5E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1887" y="1600199"/>
            <a:ext cx="2846627" cy="711657"/>
          </a:xfrm>
          <a:prstGeom prst="rect">
            <a:avLst/>
          </a:prstGeom>
        </p:spPr>
      </p:pic>
      <p:pic>
        <p:nvPicPr>
          <p:cNvPr id="18" name="FILTER" hidden="1">
            <a:extLst>
              <a:ext uri="{FF2B5EF4-FFF2-40B4-BE49-F238E27FC236}">
                <a16:creationId xmlns:a16="http://schemas.microsoft.com/office/drawing/2014/main" id="{42404C33-570D-4AD0-9D84-928A893269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6914" y="841684"/>
            <a:ext cx="2037325" cy="509331"/>
          </a:xfrm>
          <a:prstGeom prst="rect">
            <a:avLst/>
          </a:prstGeom>
        </p:spPr>
      </p:pic>
      <p:pic>
        <p:nvPicPr>
          <p:cNvPr id="19" name="HEADER" hidden="1">
            <a:extLst>
              <a:ext uri="{FF2B5EF4-FFF2-40B4-BE49-F238E27FC236}">
                <a16:creationId xmlns:a16="http://schemas.microsoft.com/office/drawing/2014/main" id="{8641AFE0-1EB7-4109-80CD-4824C2F390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6914" y="841684"/>
            <a:ext cx="2037325" cy="509331"/>
          </a:xfrm>
          <a:prstGeom prst="rect">
            <a:avLst/>
          </a:prstGeom>
        </p:spPr>
      </p:pic>
      <p:pic>
        <p:nvPicPr>
          <p:cNvPr id="20" name="FILTER" hidden="1">
            <a:extLst>
              <a:ext uri="{FF2B5EF4-FFF2-40B4-BE49-F238E27FC236}">
                <a16:creationId xmlns:a16="http://schemas.microsoft.com/office/drawing/2014/main" id="{812EF987-D8A4-409C-A509-D22B971A58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5851" y="842004"/>
            <a:ext cx="914400" cy="228600"/>
          </a:xfrm>
          <a:prstGeom prst="rect">
            <a:avLst/>
          </a:prstGeom>
        </p:spPr>
      </p:pic>
      <p:pic>
        <p:nvPicPr>
          <p:cNvPr id="21" name="HEADER" hidden="1">
            <a:extLst>
              <a:ext uri="{FF2B5EF4-FFF2-40B4-BE49-F238E27FC236}">
                <a16:creationId xmlns:a16="http://schemas.microsoft.com/office/drawing/2014/main" id="{A773E5E4-2DDC-458C-B396-1B8C7C9CBB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5851" y="842004"/>
            <a:ext cx="914400" cy="228600"/>
          </a:xfrm>
          <a:prstGeom prst="rect">
            <a:avLst/>
          </a:prstGeom>
        </p:spPr>
      </p:pic>
      <p:pic>
        <p:nvPicPr>
          <p:cNvPr id="22" name="FILTER" hidden="1">
            <a:extLst>
              <a:ext uri="{FF2B5EF4-FFF2-40B4-BE49-F238E27FC236}">
                <a16:creationId xmlns:a16="http://schemas.microsoft.com/office/drawing/2014/main" id="{EC56510B-19DF-4F6E-AB63-81639FE3E1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0232" y="1108493"/>
            <a:ext cx="1839364" cy="459841"/>
          </a:xfrm>
          <a:prstGeom prst="rect">
            <a:avLst/>
          </a:prstGeom>
        </p:spPr>
      </p:pic>
      <p:pic>
        <p:nvPicPr>
          <p:cNvPr id="23" name="HEADER" hidden="1">
            <a:extLst>
              <a:ext uri="{FF2B5EF4-FFF2-40B4-BE49-F238E27FC236}">
                <a16:creationId xmlns:a16="http://schemas.microsoft.com/office/drawing/2014/main" id="{B8ECE078-5AB3-4108-969D-31777C78B3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0232" y="1108493"/>
            <a:ext cx="1839364" cy="459841"/>
          </a:xfrm>
          <a:prstGeom prst="rect">
            <a:avLst/>
          </a:prstGeom>
        </p:spPr>
      </p:pic>
      <p:pic>
        <p:nvPicPr>
          <p:cNvPr id="24" name="FILTER" hidden="1">
            <a:extLst>
              <a:ext uri="{FF2B5EF4-FFF2-40B4-BE49-F238E27FC236}">
                <a16:creationId xmlns:a16="http://schemas.microsoft.com/office/drawing/2014/main" id="{77327C9D-834E-4D03-8C6E-BAC2C9DFE6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130" y="999309"/>
            <a:ext cx="914400" cy="228600"/>
          </a:xfrm>
          <a:prstGeom prst="rect">
            <a:avLst/>
          </a:prstGeom>
        </p:spPr>
      </p:pic>
      <p:pic>
        <p:nvPicPr>
          <p:cNvPr id="25" name="HEADER" hidden="1">
            <a:extLst>
              <a:ext uri="{FF2B5EF4-FFF2-40B4-BE49-F238E27FC236}">
                <a16:creationId xmlns:a16="http://schemas.microsoft.com/office/drawing/2014/main" id="{D92F9FB5-FCD8-4330-832D-1FBB623A4C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130" y="999309"/>
            <a:ext cx="914400" cy="228600"/>
          </a:xfrm>
          <a:prstGeom prst="rect">
            <a:avLst/>
          </a:prstGeom>
        </p:spPr>
      </p:pic>
      <p:pic>
        <p:nvPicPr>
          <p:cNvPr id="26" name="FILTER" hidden="1">
            <a:extLst>
              <a:ext uri="{FF2B5EF4-FFF2-40B4-BE49-F238E27FC236}">
                <a16:creationId xmlns:a16="http://schemas.microsoft.com/office/drawing/2014/main" id="{2C349F41-D829-40E0-B4AF-1FCD6EDAEE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3852" y="775057"/>
            <a:ext cx="1470094" cy="367524"/>
          </a:xfrm>
          <a:prstGeom prst="rect">
            <a:avLst/>
          </a:prstGeom>
        </p:spPr>
      </p:pic>
      <p:pic>
        <p:nvPicPr>
          <p:cNvPr id="27" name="HEADER" hidden="1">
            <a:extLst>
              <a:ext uri="{FF2B5EF4-FFF2-40B4-BE49-F238E27FC236}">
                <a16:creationId xmlns:a16="http://schemas.microsoft.com/office/drawing/2014/main" id="{19702C59-208E-497B-BF49-F62982BAA3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3852" y="775057"/>
            <a:ext cx="1470094" cy="367524"/>
          </a:xfrm>
          <a:prstGeom prst="rect">
            <a:avLst/>
          </a:prstGeom>
        </p:spPr>
      </p:pic>
      <p:pic>
        <p:nvPicPr>
          <p:cNvPr id="30" name="FILTER" hidden="1">
            <a:extLst>
              <a:ext uri="{FF2B5EF4-FFF2-40B4-BE49-F238E27FC236}">
                <a16:creationId xmlns:a16="http://schemas.microsoft.com/office/drawing/2014/main" id="{2C349F41-D829-40E0-B4AF-1FCD6EDAEE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2675" y="1600200"/>
            <a:ext cx="914400" cy="228600"/>
          </a:xfrm>
          <a:prstGeom prst="rect">
            <a:avLst/>
          </a:prstGeom>
        </p:spPr>
      </p:pic>
      <p:pic>
        <p:nvPicPr>
          <p:cNvPr id="31" name="HEADER" hidden="1">
            <a:extLst>
              <a:ext uri="{FF2B5EF4-FFF2-40B4-BE49-F238E27FC236}">
                <a16:creationId xmlns:a16="http://schemas.microsoft.com/office/drawing/2014/main" id="{19702C59-208E-497B-BF49-F62982BAA3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2675" y="1600200"/>
            <a:ext cx="914400" cy="228600"/>
          </a:xfrm>
          <a:prstGeom prst="rect">
            <a:avLst/>
          </a:prstGeom>
        </p:spPr>
      </p:pic>
      <p:pic>
        <p:nvPicPr>
          <p:cNvPr id="32" name="FILTER" hidden="1">
            <a:extLst>
              <a:ext uri="{FF2B5EF4-FFF2-40B4-BE49-F238E27FC236}">
                <a16:creationId xmlns:a16="http://schemas.microsoft.com/office/drawing/2014/main" id="{2C349F41-D829-40E0-B4AF-1FCD6EDAEE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4550" y="947057"/>
            <a:ext cx="1742110" cy="435528"/>
          </a:xfrm>
          <a:prstGeom prst="rect">
            <a:avLst/>
          </a:prstGeom>
        </p:spPr>
      </p:pic>
      <p:pic>
        <p:nvPicPr>
          <p:cNvPr id="33" name="HEADER" hidden="1">
            <a:extLst>
              <a:ext uri="{FF2B5EF4-FFF2-40B4-BE49-F238E27FC236}">
                <a16:creationId xmlns:a16="http://schemas.microsoft.com/office/drawing/2014/main" id="{19702C59-208E-497B-BF49-F62982BAA3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4550" y="947057"/>
            <a:ext cx="1742110" cy="435528"/>
          </a:xfrm>
          <a:prstGeom prst="rect">
            <a:avLst/>
          </a:prstGeom>
        </p:spPr>
      </p:pic>
      <p:pic>
        <p:nvPicPr>
          <p:cNvPr id="29" name="FILTER" hidden="1">
            <a:extLst>
              <a:ext uri="{FF2B5EF4-FFF2-40B4-BE49-F238E27FC236}">
                <a16:creationId xmlns:a16="http://schemas.microsoft.com/office/drawing/2014/main" id="{CDC63926-F6AD-4A0A-989A-BEE63EE2D5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7771" y="842011"/>
            <a:ext cx="2057187" cy="514297"/>
          </a:xfrm>
          <a:prstGeom prst="rect">
            <a:avLst/>
          </a:prstGeom>
        </p:spPr>
      </p:pic>
      <p:pic>
        <p:nvPicPr>
          <p:cNvPr id="34" name="HEADER" hidden="1">
            <a:extLst>
              <a:ext uri="{FF2B5EF4-FFF2-40B4-BE49-F238E27FC236}">
                <a16:creationId xmlns:a16="http://schemas.microsoft.com/office/drawing/2014/main" id="{F474C7F9-25E8-4126-B833-B7837209B0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7771" y="842011"/>
            <a:ext cx="2057187" cy="514297"/>
          </a:xfrm>
          <a:prstGeom prst="rect">
            <a:avLst/>
          </a:prstGeom>
        </p:spPr>
      </p:pic>
      <p:pic>
        <p:nvPicPr>
          <p:cNvPr id="36" name="FILTER" hidden="1">
            <a:extLst>
              <a:ext uri="{FF2B5EF4-FFF2-40B4-BE49-F238E27FC236}">
                <a16:creationId xmlns:a16="http://schemas.microsoft.com/office/drawing/2014/main" id="{63EBD60E-BB0A-4CA9-BB27-F8008B3F8C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89302" y="1969399"/>
            <a:ext cx="1625819" cy="406455"/>
          </a:xfrm>
          <a:prstGeom prst="rect">
            <a:avLst/>
          </a:prstGeom>
        </p:spPr>
      </p:pic>
      <p:pic>
        <p:nvPicPr>
          <p:cNvPr id="37" name="HEADER" hidden="1">
            <a:extLst>
              <a:ext uri="{FF2B5EF4-FFF2-40B4-BE49-F238E27FC236}">
                <a16:creationId xmlns:a16="http://schemas.microsoft.com/office/drawing/2014/main" id="{30CA6B0E-5243-44F3-9E5C-3D2793E9F5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89302" y="1969399"/>
            <a:ext cx="1625819" cy="406455"/>
          </a:xfrm>
          <a:prstGeom prst="rect">
            <a:avLst/>
          </a:prstGeom>
        </p:spPr>
      </p:pic>
      <p:pic>
        <p:nvPicPr>
          <p:cNvPr id="42" name="FILTER" hidden="1">
            <a:extLst>
              <a:ext uri="{FF2B5EF4-FFF2-40B4-BE49-F238E27FC236}">
                <a16:creationId xmlns:a16="http://schemas.microsoft.com/office/drawing/2014/main" id="{63EBD60E-BB0A-4CA9-BB27-F8008B3F8C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9953" y="444383"/>
            <a:ext cx="1268472" cy="317118"/>
          </a:xfrm>
          <a:prstGeom prst="rect">
            <a:avLst/>
          </a:prstGeom>
        </p:spPr>
      </p:pic>
      <p:pic>
        <p:nvPicPr>
          <p:cNvPr id="43" name="HEADER" hidden="1">
            <a:extLst>
              <a:ext uri="{FF2B5EF4-FFF2-40B4-BE49-F238E27FC236}">
                <a16:creationId xmlns:a16="http://schemas.microsoft.com/office/drawing/2014/main" id="{30CA6B0E-5243-44F3-9E5C-3D2793E9F5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99953" y="444383"/>
            <a:ext cx="1268472" cy="317118"/>
          </a:xfrm>
          <a:prstGeom prst="rect">
            <a:avLst/>
          </a:prstGeom>
        </p:spPr>
      </p:pic>
      <p:pic>
        <p:nvPicPr>
          <p:cNvPr id="44" name="FILTER" hidden="1">
            <a:extLst>
              <a:ext uri="{FF2B5EF4-FFF2-40B4-BE49-F238E27FC236}">
                <a16:creationId xmlns:a16="http://schemas.microsoft.com/office/drawing/2014/main" id="{63EBD60E-BB0A-4CA9-BB27-F8008B3F8C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96344" y="1309375"/>
            <a:ext cx="1091180" cy="272795"/>
          </a:xfrm>
          <a:prstGeom prst="rect">
            <a:avLst/>
          </a:prstGeom>
        </p:spPr>
      </p:pic>
      <p:pic>
        <p:nvPicPr>
          <p:cNvPr id="45" name="HEADER" hidden="1">
            <a:extLst>
              <a:ext uri="{FF2B5EF4-FFF2-40B4-BE49-F238E27FC236}">
                <a16:creationId xmlns:a16="http://schemas.microsoft.com/office/drawing/2014/main" id="{30CA6B0E-5243-44F3-9E5C-3D2793E9F5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96344" y="1309375"/>
            <a:ext cx="1091180" cy="272795"/>
          </a:xfrm>
          <a:prstGeom prst="rect">
            <a:avLst/>
          </a:prstGeom>
        </p:spPr>
      </p:pic>
      <p:sp>
        <p:nvSpPr>
          <p:cNvPr id="46" name="Rectangle 45">
            <a:extLst>
              <a:ext uri="{FF2B5EF4-FFF2-40B4-BE49-F238E27FC236}">
                <a16:creationId xmlns:a16="http://schemas.microsoft.com/office/drawing/2014/main" id="{24447786-43E3-4EC4-86FD-EE21639138A3}"/>
              </a:ext>
            </a:extLst>
          </p:cNvPr>
          <p:cNvSpPr/>
          <p:nvPr/>
        </p:nvSpPr>
        <p:spPr>
          <a:xfrm>
            <a:off x="3396343" y="1191237"/>
            <a:ext cx="311591" cy="7801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FED12899-643F-4BD8-9674-4DB25E8D661A}"/>
              </a:ext>
            </a:extLst>
          </p:cNvPr>
          <p:cNvSpPr/>
          <p:nvPr/>
        </p:nvSpPr>
        <p:spPr>
          <a:xfrm>
            <a:off x="6576969" y="362615"/>
            <a:ext cx="5092117" cy="48467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0" name="FILTER" hidden="1">
            <a:extLst>
              <a:ext uri="{63B3BB69-23CF-44E3-9099-C40C66FF867C}">
                <a14:compatExt xmlns:a14="http://schemas.microsoft.com/office/drawing/2010/main" spid="_x0000_s1025"/>
              </a:ext>
              <a:ext uri="{FF2B5EF4-FFF2-40B4-BE49-F238E27FC236}">
                <a16:creationId xmlns:a16="http://schemas.microsoft.com/office/drawing/2014/main" id="{00000000-0008-0000-0100-00000104000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95627" y="1122021"/>
            <a:ext cx="1337224" cy="334306"/>
          </a:xfrm>
          <a:prstGeom prst="rect">
            <a:avLst/>
          </a:prstGeom>
        </p:spPr>
      </p:pic>
      <p:pic>
        <p:nvPicPr>
          <p:cNvPr id="51" name="HEADER" hidden="1">
            <a:extLst>
              <a:ext uri="{63B3BB69-23CF-44E3-9099-C40C66FF867C}">
                <a14:compatExt xmlns:a14="http://schemas.microsoft.com/office/drawing/2010/main" spid="_x0000_s1026"/>
              </a:ext>
              <a:ext uri="{FF2B5EF4-FFF2-40B4-BE49-F238E27FC236}">
                <a16:creationId xmlns:a16="http://schemas.microsoft.com/office/drawing/2014/main" id="{00000000-0008-0000-0100-00000204000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95627" y="1122021"/>
            <a:ext cx="1337224" cy="33430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97DE18F-E8A0-43AF-AFAF-C3640C888BF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85825" y="1276350"/>
            <a:ext cx="10420350" cy="4305300"/>
          </a:xfrm>
          <a:prstGeom prst="rect">
            <a:avLst/>
          </a:prstGeom>
        </p:spPr>
      </p:pic>
      <p:sp>
        <p:nvSpPr>
          <p:cNvPr id="4" name="Speech Bubble: Rectangle 3">
            <a:extLst>
              <a:ext uri="{FF2B5EF4-FFF2-40B4-BE49-F238E27FC236}">
                <a16:creationId xmlns:a16="http://schemas.microsoft.com/office/drawing/2014/main" id="{D3713717-563C-4D9F-BFC8-F45A5CAE0775}"/>
              </a:ext>
            </a:extLst>
          </p:cNvPr>
          <p:cNvSpPr/>
          <p:nvPr/>
        </p:nvSpPr>
        <p:spPr>
          <a:xfrm>
            <a:off x="428625" y="2819980"/>
            <a:ext cx="914400" cy="1331105"/>
          </a:xfrm>
          <a:prstGeom prst="wedgeRectCallout">
            <a:avLst>
              <a:gd name="adj1" fmla="val 96627"/>
              <a:gd name="adj2" fmla="val -203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Locker rentals did not meet budget</a:t>
            </a:r>
          </a:p>
        </p:txBody>
      </p:sp>
    </p:spTree>
    <p:extLst>
      <p:ext uri="{BB962C8B-B14F-4D97-AF65-F5344CB8AC3E}">
        <p14:creationId xmlns:p14="http://schemas.microsoft.com/office/powerpoint/2010/main" val="5792727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8541BD-EDC2-42A1-B80B-28783D83672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2/16/2022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F7DE69-CEAD-44FC-A5FC-D107C82E4C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7" name="FILTER" hidden="1">
            <a:extLst>
              <a:ext uri="{FF2B5EF4-FFF2-40B4-BE49-F238E27FC236}">
                <a16:creationId xmlns:a16="http://schemas.microsoft.com/office/drawing/2014/main" id="{CC5AF2B9-3F35-4C6E-BF7E-EF3D3EA56F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0763" y="1600200"/>
            <a:ext cx="914400" cy="228600"/>
          </a:xfrm>
          <a:prstGeom prst="rect">
            <a:avLst/>
          </a:prstGeom>
        </p:spPr>
      </p:pic>
      <p:pic>
        <p:nvPicPr>
          <p:cNvPr id="8" name="HEADER" hidden="1">
            <a:extLst>
              <a:ext uri="{FF2B5EF4-FFF2-40B4-BE49-F238E27FC236}">
                <a16:creationId xmlns:a16="http://schemas.microsoft.com/office/drawing/2014/main" id="{C5DE27B7-33C6-4128-B146-84DC238716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0763" y="1600200"/>
            <a:ext cx="914400" cy="228600"/>
          </a:xfrm>
          <a:prstGeom prst="rect">
            <a:avLst/>
          </a:prstGeom>
        </p:spPr>
      </p:pic>
      <p:pic>
        <p:nvPicPr>
          <p:cNvPr id="11" name="FILTER" hidden="1">
            <a:extLst>
              <a:ext uri="{FF2B5EF4-FFF2-40B4-BE49-F238E27FC236}">
                <a16:creationId xmlns:a16="http://schemas.microsoft.com/office/drawing/2014/main" id="{CC5AF2B9-3F35-4C6E-BF7E-EF3D3EA56F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6350" y="2386013"/>
            <a:ext cx="914400" cy="228600"/>
          </a:xfrm>
          <a:prstGeom prst="rect">
            <a:avLst/>
          </a:prstGeom>
        </p:spPr>
      </p:pic>
      <p:pic>
        <p:nvPicPr>
          <p:cNvPr id="12" name="HEADER" hidden="1">
            <a:extLst>
              <a:ext uri="{FF2B5EF4-FFF2-40B4-BE49-F238E27FC236}">
                <a16:creationId xmlns:a16="http://schemas.microsoft.com/office/drawing/2014/main" id="{C5DE27B7-33C6-4128-B146-84DC238716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6350" y="2386013"/>
            <a:ext cx="914400" cy="2286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E7284F8-7002-4F8B-9D3D-44D49678F8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33512" y="481012"/>
            <a:ext cx="9324975" cy="5895975"/>
          </a:xfrm>
          <a:prstGeom prst="rect">
            <a:avLst/>
          </a:prstGeom>
        </p:spPr>
      </p:pic>
      <p:sp>
        <p:nvSpPr>
          <p:cNvPr id="5" name="Speech Bubble: Rectangle 4">
            <a:extLst>
              <a:ext uri="{FF2B5EF4-FFF2-40B4-BE49-F238E27FC236}">
                <a16:creationId xmlns:a16="http://schemas.microsoft.com/office/drawing/2014/main" id="{EF31F6CD-1A89-4719-B30C-CFFF0E656F04}"/>
              </a:ext>
            </a:extLst>
          </p:cNvPr>
          <p:cNvSpPr/>
          <p:nvPr/>
        </p:nvSpPr>
        <p:spPr>
          <a:xfrm>
            <a:off x="229636" y="877043"/>
            <a:ext cx="1203876" cy="1600200"/>
          </a:xfrm>
          <a:prstGeom prst="wedgeRectCallout">
            <a:avLst>
              <a:gd name="adj1" fmla="val 119020"/>
              <a:gd name="adj2" fmla="val 1442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Leesburg equipment expenses occurred in 2021</a:t>
            </a:r>
          </a:p>
        </p:txBody>
      </p:sp>
      <p:sp>
        <p:nvSpPr>
          <p:cNvPr id="9" name="Speech Bubble: Rectangle 8">
            <a:extLst>
              <a:ext uri="{FF2B5EF4-FFF2-40B4-BE49-F238E27FC236}">
                <a16:creationId xmlns:a16="http://schemas.microsoft.com/office/drawing/2014/main" id="{FD4BB7AD-496A-4944-BFDB-34D514ADEE7C}"/>
              </a:ext>
            </a:extLst>
          </p:cNvPr>
          <p:cNvSpPr/>
          <p:nvPr/>
        </p:nvSpPr>
        <p:spPr>
          <a:xfrm>
            <a:off x="229637" y="3012752"/>
            <a:ext cx="1203875" cy="1409346"/>
          </a:xfrm>
          <a:prstGeom prst="wedgeRectCallout">
            <a:avLst>
              <a:gd name="adj1" fmla="val 119020"/>
              <a:gd name="adj2" fmla="val 9133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PVL rent did not clear bank in Jan</a:t>
            </a:r>
          </a:p>
        </p:txBody>
      </p:sp>
      <p:sp>
        <p:nvSpPr>
          <p:cNvPr id="10" name="Speech Bubble: Rectangle 9">
            <a:extLst>
              <a:ext uri="{FF2B5EF4-FFF2-40B4-BE49-F238E27FC236}">
                <a16:creationId xmlns:a16="http://schemas.microsoft.com/office/drawing/2014/main" id="{5F36DF5C-E505-4957-9A68-786799437E93}"/>
              </a:ext>
            </a:extLst>
          </p:cNvPr>
          <p:cNvSpPr/>
          <p:nvPr/>
        </p:nvSpPr>
        <p:spPr>
          <a:xfrm>
            <a:off x="145019" y="4667321"/>
            <a:ext cx="1553151" cy="1313636"/>
          </a:xfrm>
          <a:prstGeom prst="wedgeRectCallout">
            <a:avLst>
              <a:gd name="adj1" fmla="val 88504"/>
              <a:gd name="adj2" fmla="val 4040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PVL propane check did no clear bank in Jan</a:t>
            </a:r>
          </a:p>
        </p:txBody>
      </p:sp>
    </p:spTree>
    <p:extLst>
      <p:ext uri="{BB962C8B-B14F-4D97-AF65-F5344CB8AC3E}">
        <p14:creationId xmlns:p14="http://schemas.microsoft.com/office/powerpoint/2010/main" val="11670882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6CA406-C316-4D46-9B2A-63DC21CA194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C4DDD2-2CD6-481E-B0DB-12E6DA0B80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00C633-74DD-4CD8-80DB-81D38BA2EA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0D76705C-9110-4457-92F8-CB83AA072A5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19717" y="697706"/>
            <a:ext cx="9410700" cy="904875"/>
          </a:xfr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5AF9A45-E2F7-4396-AB5A-94AD8C2853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9717" y="1728258"/>
            <a:ext cx="9115425" cy="3943350"/>
          </a:xfrm>
          <a:prstGeom prst="rect">
            <a:avLst/>
          </a:prstGeom>
        </p:spPr>
      </p:pic>
      <p:sp>
        <p:nvSpPr>
          <p:cNvPr id="13" name="Speech Bubble: Rectangle 12">
            <a:extLst>
              <a:ext uri="{FF2B5EF4-FFF2-40B4-BE49-F238E27FC236}">
                <a16:creationId xmlns:a16="http://schemas.microsoft.com/office/drawing/2014/main" id="{A742213E-34CF-4CAB-A74D-39D9B3BCD76A}"/>
              </a:ext>
            </a:extLst>
          </p:cNvPr>
          <p:cNvSpPr/>
          <p:nvPr/>
        </p:nvSpPr>
        <p:spPr>
          <a:xfrm>
            <a:off x="113395" y="2126639"/>
            <a:ext cx="1175658" cy="1222248"/>
          </a:xfrm>
          <a:prstGeom prst="wedgeRectCallout">
            <a:avLst>
              <a:gd name="adj1" fmla="val 86574"/>
              <a:gd name="adj2" fmla="val 280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Color copy costs for May – Dec 2021</a:t>
            </a:r>
          </a:p>
        </p:txBody>
      </p:sp>
    </p:spTree>
    <p:extLst>
      <p:ext uri="{BB962C8B-B14F-4D97-AF65-F5344CB8AC3E}">
        <p14:creationId xmlns:p14="http://schemas.microsoft.com/office/powerpoint/2010/main" val="41288167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2C569C-C175-4FD4-A7EB-9793E66703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Approved Projects Budgets &amp; Expenditures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928C11-D4DC-44DB-9256-64D409847B1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02A720-703E-49F7-A2E3-3A2AE15B4B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32169A-0D84-426F-9564-AB6E1554D0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A82E920-F554-4247-96A3-87DB3E145B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Summary</a:t>
            </a:r>
          </a:p>
          <a:p>
            <a:pPr marL="0" indent="0">
              <a:buNone/>
            </a:pPr>
            <a:r>
              <a:rPr lang="en-US" sz="1800" dirty="0"/>
              <a:t>				Remaining</a:t>
            </a:r>
          </a:p>
          <a:p>
            <a:pPr marL="0" indent="0">
              <a:buNone/>
            </a:pPr>
            <a:r>
              <a:rPr lang="en-US" sz="1800" dirty="0"/>
              <a:t>Purcellville Frame Shop		$   549.74</a:t>
            </a:r>
          </a:p>
          <a:p>
            <a:pPr marL="0" indent="0">
              <a:buNone/>
            </a:pPr>
            <a:r>
              <a:rPr lang="en-US" sz="1800" dirty="0"/>
              <a:t>Basement Buildout 			$1,000</a:t>
            </a:r>
          </a:p>
          <a:p>
            <a:pPr marL="0" indent="0">
              <a:buNone/>
            </a:pPr>
            <a:r>
              <a:rPr lang="en-US" sz="1800" dirty="0"/>
              <a:t>Leesburg Metal Shop		 $  709.23</a:t>
            </a:r>
          </a:p>
          <a:p>
            <a:pPr marL="0" indent="0">
              <a:buNone/>
            </a:pPr>
            <a:r>
              <a:rPr lang="en-US" sz="1800" dirty="0"/>
              <a:t>Leesburg Woodshop Dust Collector	 $  300</a:t>
            </a:r>
          </a:p>
          <a:p>
            <a:pPr marL="0" indent="0">
              <a:buNone/>
            </a:pPr>
            <a:r>
              <a:rPr lang="en-US" sz="1800" dirty="0"/>
              <a:t>Machine Access Control Boxes	 $3,900</a:t>
            </a:r>
          </a:p>
          <a:p>
            <a:pPr marL="0" indent="0">
              <a:buNone/>
            </a:pPr>
            <a:r>
              <a:rPr lang="en-US" sz="1800" dirty="0"/>
              <a:t>Leesburg Electrical			 $3,500</a:t>
            </a:r>
          </a:p>
          <a:p>
            <a:pPr marL="0" indent="0">
              <a:buNone/>
            </a:pPr>
            <a:r>
              <a:rPr lang="en-US" sz="1800" dirty="0"/>
              <a:t>Leesburg Facility Projects 		 $   945.46 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/>
              <a:t>TOTAL				$10,904.43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4901509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132FE7-C898-40C3-9D47-61A9BC0F21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z="4397" b="0" i="0" u="none" strike="noStrike" kern="1200" cap="none" spc="0" normalizeH="0" baseline="0" noProof="0" dirty="0">
                <a:ln>
                  <a:noFill/>
                </a:ln>
                <a:solidFill>
                  <a:srgbClr val="4E4D51">
                    <a:lumMod val="50000"/>
                  </a:srgbClr>
                </a:solidFill>
                <a:effectLst/>
                <a:uLnTx/>
                <a:uFillTx/>
                <a:latin typeface="Gothic medium"/>
                <a:ea typeface="+mj-ea"/>
                <a:cs typeface="+mj-cs"/>
              </a:rPr>
              <a:t>Approved Projects Budgets &amp; Expenditures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4304B7-46F5-41BB-A614-725BA2847E9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2190C5-FF1B-41B1-80F7-EAC8635D5D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75EA88-F78E-4B1E-8C14-1F630CE6E0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EA96BCA8-B896-42D3-8638-B8354905BE3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95375" y="1767681"/>
            <a:ext cx="10001250" cy="4048125"/>
          </a:xfrm>
        </p:spPr>
      </p:pic>
    </p:spTree>
    <p:extLst>
      <p:ext uri="{BB962C8B-B14F-4D97-AF65-F5344CB8AC3E}">
        <p14:creationId xmlns:p14="http://schemas.microsoft.com/office/powerpoint/2010/main" val="10821360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504040-ED12-4492-8C9F-1C0B618BD5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z="4397" b="0" i="0" u="none" strike="noStrike" kern="1200" cap="none" spc="0" normalizeH="0" baseline="0" noProof="0" dirty="0">
                <a:ln>
                  <a:noFill/>
                </a:ln>
                <a:solidFill>
                  <a:srgbClr val="4E4D51">
                    <a:lumMod val="50000"/>
                  </a:srgbClr>
                </a:solidFill>
                <a:effectLst/>
                <a:uLnTx/>
                <a:uFillTx/>
                <a:latin typeface="Gothic medium"/>
                <a:ea typeface="+mj-ea"/>
                <a:cs typeface="+mj-cs"/>
              </a:rPr>
              <a:t>Approved Projects Budgets &amp; Expenditures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B8B41C-2669-4047-BA91-C7968547EC9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2905F5-E9D9-4D6E-94CD-91A0814040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BD7141-4759-4459-AD6E-2734142FFA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8E4D253A-22F9-49C8-8128-4F4AFE8941C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28676" y="1290903"/>
            <a:ext cx="10753725" cy="4019550"/>
          </a:xfr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E581447-D9FB-4128-86AE-2BFDC9DA46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8676" y="5399609"/>
            <a:ext cx="10810875" cy="828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0579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013BCB-4072-4C1A-829A-1949510187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z="4397" b="0" i="0" u="none" strike="noStrike" kern="1200" cap="none" spc="0" normalizeH="0" baseline="0" noProof="0" dirty="0">
                <a:ln>
                  <a:noFill/>
                </a:ln>
                <a:solidFill>
                  <a:srgbClr val="4E4D51">
                    <a:lumMod val="50000"/>
                  </a:srgbClr>
                </a:solidFill>
                <a:effectLst/>
                <a:uLnTx/>
                <a:uFillTx/>
                <a:latin typeface="Gothic medium"/>
                <a:ea typeface="+mj-ea"/>
                <a:cs typeface="+mj-cs"/>
              </a:rPr>
              <a:t>Approved Projects Budgets &amp; Expenditures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B489C5-9F3E-4E16-AD1F-9EBB14074AF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AF70BD-D335-493B-8E77-4EC94DFE3A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22A863-74BD-4D5C-8AA4-81028DBBB7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0862C52F-03E0-4805-9E9A-BD75B595BCC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85912" y="2582069"/>
            <a:ext cx="9020175" cy="2419350"/>
          </a:xfrm>
        </p:spPr>
      </p:pic>
    </p:spTree>
    <p:extLst>
      <p:ext uri="{BB962C8B-B14F-4D97-AF65-F5344CB8AC3E}">
        <p14:creationId xmlns:p14="http://schemas.microsoft.com/office/powerpoint/2010/main" val="3433273694"/>
      </p:ext>
    </p:extLst>
  </p:cSld>
  <p:clrMapOvr>
    <a:masterClrMapping/>
  </p:clrMapOvr>
</p:sld>
</file>

<file path=ppt/theme/theme1.xml><?xml version="1.0" encoding="utf-8"?>
<a:theme xmlns:a="http://schemas.openxmlformats.org/drawingml/2006/main" name="Makersmiths_White">
  <a:themeElements>
    <a:clrScheme name="Makersmiths">
      <a:dk1>
        <a:sysClr val="windowText" lastClr="000000"/>
      </a:dk1>
      <a:lt1>
        <a:sysClr val="window" lastClr="FFFFFF"/>
      </a:lt1>
      <a:dk2>
        <a:srgbClr val="69676D"/>
      </a:dk2>
      <a:lt2>
        <a:srgbClr val="C2C1C5"/>
      </a:lt2>
      <a:accent1>
        <a:srgbClr val="C00000"/>
      </a:accent1>
      <a:accent2>
        <a:srgbClr val="4E4D51"/>
      </a:accent2>
      <a:accent3>
        <a:srgbClr val="A4A3A8"/>
      </a:accent3>
      <a:accent4>
        <a:srgbClr val="C2C1C5"/>
      </a:accent4>
      <a:accent5>
        <a:srgbClr val="920000"/>
      </a:accent5>
      <a:accent6>
        <a:srgbClr val="E20000"/>
      </a:accent6>
      <a:hlink>
        <a:srgbClr val="002060"/>
      </a:hlink>
      <a:folHlink>
        <a:srgbClr val="932968"/>
      </a:folHlink>
    </a:clrScheme>
    <a:fontScheme name="Makersmiths">
      <a:majorFont>
        <a:latin typeface="Gothic medium"/>
        <a:ea typeface=""/>
        <a:cs typeface=""/>
      </a:majorFont>
      <a:minorFont>
        <a:latin typeface="Gothic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akersmiths_2">
  <a:themeElements>
    <a:clrScheme name="Makersmiths">
      <a:dk1>
        <a:sysClr val="windowText" lastClr="000000"/>
      </a:dk1>
      <a:lt1>
        <a:sysClr val="window" lastClr="FFFFFF"/>
      </a:lt1>
      <a:dk2>
        <a:srgbClr val="69676D"/>
      </a:dk2>
      <a:lt2>
        <a:srgbClr val="C2C1C5"/>
      </a:lt2>
      <a:accent1>
        <a:srgbClr val="C00000"/>
      </a:accent1>
      <a:accent2>
        <a:srgbClr val="4E4D51"/>
      </a:accent2>
      <a:accent3>
        <a:srgbClr val="A4A3A8"/>
      </a:accent3>
      <a:accent4>
        <a:srgbClr val="C2C1C5"/>
      </a:accent4>
      <a:accent5>
        <a:srgbClr val="920000"/>
      </a:accent5>
      <a:accent6>
        <a:srgbClr val="E20000"/>
      </a:accent6>
      <a:hlink>
        <a:srgbClr val="002060"/>
      </a:hlink>
      <a:folHlink>
        <a:srgbClr val="932968"/>
      </a:folHlink>
    </a:clrScheme>
    <a:fontScheme name="Makersmiths">
      <a:majorFont>
        <a:latin typeface="Gothic medium"/>
        <a:ea typeface=""/>
        <a:cs typeface=""/>
      </a:majorFont>
      <a:minorFont>
        <a:latin typeface="Gothic medium"/>
        <a:ea typeface=""/>
        <a:cs typeface="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akersmiths2">
  <a:themeElements>
    <a:clrScheme name="Makersmiths">
      <a:dk1>
        <a:sysClr val="windowText" lastClr="000000"/>
      </a:dk1>
      <a:lt1>
        <a:sysClr val="window" lastClr="FFFFFF"/>
      </a:lt1>
      <a:dk2>
        <a:srgbClr val="69676D"/>
      </a:dk2>
      <a:lt2>
        <a:srgbClr val="C2C1C5"/>
      </a:lt2>
      <a:accent1>
        <a:srgbClr val="C00000"/>
      </a:accent1>
      <a:accent2>
        <a:srgbClr val="4E4D51"/>
      </a:accent2>
      <a:accent3>
        <a:srgbClr val="A4A3A8"/>
      </a:accent3>
      <a:accent4>
        <a:srgbClr val="C2C1C5"/>
      </a:accent4>
      <a:accent5>
        <a:srgbClr val="920000"/>
      </a:accent5>
      <a:accent6>
        <a:srgbClr val="E20000"/>
      </a:accent6>
      <a:hlink>
        <a:srgbClr val="002060"/>
      </a:hlink>
      <a:folHlink>
        <a:srgbClr val="932968"/>
      </a:folHlink>
    </a:clrScheme>
    <a:fontScheme name="Makersmiths">
      <a:majorFont>
        <a:latin typeface="Gothic medium"/>
        <a:ea typeface=""/>
        <a:cs typeface=""/>
      </a:majorFont>
      <a:minorFont>
        <a:latin typeface="Gothic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2017-08-04 Laser Intro</Template>
  <TotalTime>676</TotalTime>
  <Words>316</Words>
  <Application>Microsoft Office PowerPoint</Application>
  <PresentationFormat>Widescreen</PresentationFormat>
  <Paragraphs>87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Calibri</vt:lpstr>
      <vt:lpstr>Gotham Medium</vt:lpstr>
      <vt:lpstr>Gothic medium</vt:lpstr>
      <vt:lpstr>Makersmiths_White</vt:lpstr>
      <vt:lpstr>Makersmiths_2</vt:lpstr>
      <vt:lpstr>Makersmiths2</vt:lpstr>
      <vt:lpstr>January 2022 Financials</vt:lpstr>
      <vt:lpstr>January 2022</vt:lpstr>
      <vt:lpstr>PowerPoint Presentation</vt:lpstr>
      <vt:lpstr>PowerPoint Presentation</vt:lpstr>
      <vt:lpstr>PowerPoint Presentation</vt:lpstr>
      <vt:lpstr>Approved Projects Budgets &amp; Expenditures</vt:lpstr>
      <vt:lpstr>Approved Projects Budgets &amp; Expenditures</vt:lpstr>
      <vt:lpstr>Approved Projects Budgets &amp; Expenditures</vt:lpstr>
      <vt:lpstr>Approved Projects Budgets &amp; Expenditures</vt:lpstr>
      <vt:lpstr>Approved Projects Budgets &amp; Expenditures</vt:lpstr>
      <vt:lpstr>PowerPoint Presentation</vt:lpstr>
      <vt:lpstr>PowerPoint Presentation</vt:lpstr>
      <vt:lpstr>PowerPoint Presentation</vt:lpstr>
      <vt:lpstr>Kickstarter Liability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Dec 2017  Income Statement</dc:title>
  <dc:creator>John Dubelko</dc:creator>
  <cp:lastModifiedBy>Mary Waldron</cp:lastModifiedBy>
  <cp:revision>10</cp:revision>
  <cp:lastPrinted>2021-08-25T18:09:33Z</cp:lastPrinted>
  <dcterms:created xsi:type="dcterms:W3CDTF">2018-01-30T02:47:39Z</dcterms:created>
  <dcterms:modified xsi:type="dcterms:W3CDTF">2022-02-17T02:16:42Z</dcterms:modified>
</cp:coreProperties>
</file>