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9"/>
  </p:notesMasterIdLst>
  <p:sldIdLst>
    <p:sldId id="256" r:id="rId4"/>
    <p:sldId id="277" r:id="rId5"/>
    <p:sldId id="257" r:id="rId6"/>
    <p:sldId id="258" r:id="rId7"/>
    <p:sldId id="281" r:id="rId8"/>
    <p:sldId id="260" r:id="rId9"/>
    <p:sldId id="263" r:id="rId10"/>
    <p:sldId id="278" r:id="rId11"/>
    <p:sldId id="264" r:id="rId12"/>
    <p:sldId id="280" r:id="rId13"/>
    <p:sldId id="265" r:id="rId14"/>
    <p:sldId id="269" r:id="rId15"/>
    <p:sldId id="273" r:id="rId16"/>
    <p:sldId id="274" r:id="rId17"/>
    <p:sldId id="266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8FA9D7-0F27-43C1-855B-691AF190924B}" v="6" dt="2022-02-23T00:11:29.8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0D8FA9D7-0F27-43C1-855B-691AF190924B}"/>
    <pc:docChg chg="undo custSel addSld delSld modSld">
      <pc:chgData name="Mary Waldron" userId="4bb03067c7b4ffb5" providerId="LiveId" clId="{0D8FA9D7-0F27-43C1-855B-691AF190924B}" dt="2022-02-23T00:21:31.092" v="2190" actId="20577"/>
      <pc:docMkLst>
        <pc:docMk/>
      </pc:docMkLst>
      <pc:sldChg chg="modSp mod">
        <pc:chgData name="Mary Waldron" userId="4bb03067c7b4ffb5" providerId="LiveId" clId="{0D8FA9D7-0F27-43C1-855B-691AF190924B}" dt="2022-02-13T00:52:29.047" v="16" actId="20577"/>
        <pc:sldMkLst>
          <pc:docMk/>
          <pc:sldMk cId="2516248767" sldId="256"/>
        </pc:sldMkLst>
        <pc:spChg chg="mod">
          <ac:chgData name="Mary Waldron" userId="4bb03067c7b4ffb5" providerId="LiveId" clId="{0D8FA9D7-0F27-43C1-855B-691AF190924B}" dt="2022-02-13T00:52:29.047" v="16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0D8FA9D7-0F27-43C1-855B-691AF190924B}" dt="2022-02-17T01:57:31.224" v="1186" actId="14100"/>
        <pc:sldMkLst>
          <pc:docMk/>
          <pc:sldMk cId="579272706" sldId="257"/>
        </pc:sldMkLst>
        <pc:spChg chg="del mod">
          <ac:chgData name="Mary Waldron" userId="4bb03067c7b4ffb5" providerId="LiveId" clId="{0D8FA9D7-0F27-43C1-855B-691AF190924B}" dt="2022-02-13T01:02:16.274" v="375" actId="478"/>
          <ac:spMkLst>
            <pc:docMk/>
            <pc:sldMk cId="579272706" sldId="257"/>
            <ac:spMk id="3" creationId="{945A077A-A575-498B-AC28-7F9FF2E6E3A2}"/>
          </ac:spMkLst>
        </pc:spChg>
        <pc:spChg chg="add mod">
          <ac:chgData name="Mary Waldron" userId="4bb03067c7b4ffb5" providerId="LiveId" clId="{0D8FA9D7-0F27-43C1-855B-691AF190924B}" dt="2022-02-17T01:57:31.224" v="1186" actId="14100"/>
          <ac:spMkLst>
            <pc:docMk/>
            <pc:sldMk cId="579272706" sldId="257"/>
            <ac:spMk id="4" creationId="{D3713717-563C-4D9F-BFC8-F45A5CAE0775}"/>
          </ac:spMkLst>
        </pc:spChg>
        <pc:spChg chg="del mod">
          <ac:chgData name="Mary Waldron" userId="4bb03067c7b4ffb5" providerId="LiveId" clId="{0D8FA9D7-0F27-43C1-855B-691AF190924B}" dt="2022-02-13T01:02:34.609" v="377" actId="478"/>
          <ac:spMkLst>
            <pc:docMk/>
            <pc:sldMk cId="579272706" sldId="257"/>
            <ac:spMk id="6" creationId="{9BC7B918-6ABE-454E-9CF3-BAD3A6D6F071}"/>
          </ac:spMkLst>
        </pc:spChg>
        <pc:picChg chg="add">
          <ac:chgData name="Mary Waldron" userId="4bb03067c7b4ffb5" providerId="LiveId" clId="{0D8FA9D7-0F27-43C1-855B-691AF190924B}" dt="2022-02-17T01:43:37.672" v="1041" actId="22"/>
          <ac:picMkLst>
            <pc:docMk/>
            <pc:sldMk cId="579272706" sldId="257"/>
            <ac:picMk id="3" creationId="{D97DE18F-E8A0-43AF-AFAF-C3640C888BFA}"/>
          </ac:picMkLst>
        </pc:picChg>
        <pc:picChg chg="del">
          <ac:chgData name="Mary Waldron" userId="4bb03067c7b4ffb5" providerId="LiveId" clId="{0D8FA9D7-0F27-43C1-855B-691AF190924B}" dt="2022-02-13T01:02:38.068" v="378" actId="478"/>
          <ac:picMkLst>
            <pc:docMk/>
            <pc:sldMk cId="579272706" sldId="257"/>
            <ac:picMk id="5" creationId="{B23E7D3F-03B0-44BA-972F-020439C862E1}"/>
          </ac:picMkLst>
        </pc:picChg>
      </pc:sldChg>
      <pc:sldChg chg="addSp delSp modSp mod">
        <pc:chgData name="Mary Waldron" userId="4bb03067c7b4ffb5" providerId="LiveId" clId="{0D8FA9D7-0F27-43C1-855B-691AF190924B}" dt="2022-02-23T00:21:31.092" v="2190" actId="20577"/>
        <pc:sldMkLst>
          <pc:docMk/>
          <pc:sldMk cId="1167088204" sldId="258"/>
        </pc:sldMkLst>
        <pc:spChg chg="add mod ord">
          <ac:chgData name="Mary Waldron" userId="4bb03067c7b4ffb5" providerId="LiveId" clId="{0D8FA9D7-0F27-43C1-855B-691AF190924B}" dt="2022-02-23T00:20:15.580" v="2124" actId="14100"/>
          <ac:spMkLst>
            <pc:docMk/>
            <pc:sldMk cId="1167088204" sldId="258"/>
            <ac:spMk id="5" creationId="{EF31F6CD-1A89-4719-B30C-CFFF0E656F04}"/>
          </ac:spMkLst>
        </pc:spChg>
        <pc:spChg chg="del mod">
          <ac:chgData name="Mary Waldron" userId="4bb03067c7b4ffb5" providerId="LiveId" clId="{0D8FA9D7-0F27-43C1-855B-691AF190924B}" dt="2022-02-13T01:02:50.212" v="385" actId="478"/>
          <ac:spMkLst>
            <pc:docMk/>
            <pc:sldMk cId="1167088204" sldId="258"/>
            <ac:spMk id="9" creationId="{14D3A934-6187-4D4C-A3E5-BA4B29BE63BA}"/>
          </ac:spMkLst>
        </pc:spChg>
        <pc:spChg chg="add del mod">
          <ac:chgData name="Mary Waldron" userId="4bb03067c7b4ffb5" providerId="LiveId" clId="{0D8FA9D7-0F27-43C1-855B-691AF190924B}" dt="2022-02-23T00:04:37.221" v="1723" actId="21"/>
          <ac:spMkLst>
            <pc:docMk/>
            <pc:sldMk cId="1167088204" sldId="258"/>
            <ac:spMk id="9" creationId="{FD4BB7AD-496A-4944-BFDB-34D514ADEE7C}"/>
          </ac:spMkLst>
        </pc:spChg>
        <pc:spChg chg="add del mod">
          <ac:chgData name="Mary Waldron" userId="4bb03067c7b4ffb5" providerId="LiveId" clId="{0D8FA9D7-0F27-43C1-855B-691AF190924B}" dt="2022-02-23T00:04:52.522" v="1726" actId="21"/>
          <ac:spMkLst>
            <pc:docMk/>
            <pc:sldMk cId="1167088204" sldId="258"/>
            <ac:spMk id="10" creationId="{5F36DF5C-E505-4957-9A68-786799437E93}"/>
          </ac:spMkLst>
        </pc:spChg>
        <pc:spChg chg="add mod">
          <ac:chgData name="Mary Waldron" userId="4bb03067c7b4ffb5" providerId="LiveId" clId="{0D8FA9D7-0F27-43C1-855B-691AF190924B}" dt="2022-02-23T00:20:29.336" v="2126" actId="14100"/>
          <ac:spMkLst>
            <pc:docMk/>
            <pc:sldMk cId="1167088204" sldId="258"/>
            <ac:spMk id="14" creationId="{1362E224-0431-472A-9B25-7AB9B62059D7}"/>
          </ac:spMkLst>
        </pc:spChg>
        <pc:spChg chg="add mod">
          <ac:chgData name="Mary Waldron" userId="4bb03067c7b4ffb5" providerId="LiveId" clId="{0D8FA9D7-0F27-43C1-855B-691AF190924B}" dt="2022-02-23T00:21:31.092" v="2190" actId="20577"/>
          <ac:spMkLst>
            <pc:docMk/>
            <pc:sldMk cId="1167088204" sldId="258"/>
            <ac:spMk id="15" creationId="{BEC175A5-2850-4E08-B635-EEDAD9E8FDF0}"/>
          </ac:spMkLst>
        </pc:spChg>
        <pc:picChg chg="add del">
          <ac:chgData name="Mary Waldron" userId="4bb03067c7b4ffb5" providerId="LiveId" clId="{0D8FA9D7-0F27-43C1-855B-691AF190924B}" dt="2022-02-23T00:00:45.941" v="1713" actId="478"/>
          <ac:picMkLst>
            <pc:docMk/>
            <pc:sldMk cId="1167088204" sldId="258"/>
            <ac:picMk id="3" creationId="{FE7284F8-7002-4F8B-9D3D-44D49678F829}"/>
          </ac:picMkLst>
        </pc:picChg>
        <pc:picChg chg="del">
          <ac:chgData name="Mary Waldron" userId="4bb03067c7b4ffb5" providerId="LiveId" clId="{0D8FA9D7-0F27-43C1-855B-691AF190924B}" dt="2022-02-13T01:02:42.531" v="379" actId="478"/>
          <ac:picMkLst>
            <pc:docMk/>
            <pc:sldMk cId="1167088204" sldId="258"/>
            <ac:picMk id="5" creationId="{E813C110-D991-4EC2-BEF8-9BE2E35F7677}"/>
          </ac:picMkLst>
        </pc:picChg>
        <pc:picChg chg="add mod">
          <ac:chgData name="Mary Waldron" userId="4bb03067c7b4ffb5" providerId="LiveId" clId="{0D8FA9D7-0F27-43C1-855B-691AF190924B}" dt="2022-02-23T00:01:28.108" v="1715" actId="1076"/>
          <ac:picMkLst>
            <pc:docMk/>
            <pc:sldMk cId="1167088204" sldId="258"/>
            <ac:picMk id="13" creationId="{26E2534A-C74C-49E0-94B7-DD54CEEFF5F2}"/>
          </ac:picMkLst>
        </pc:picChg>
      </pc:sldChg>
      <pc:sldChg chg="addSp delSp modSp mod">
        <pc:chgData name="Mary Waldron" userId="4bb03067c7b4ffb5" providerId="LiveId" clId="{0D8FA9D7-0F27-43C1-855B-691AF190924B}" dt="2022-02-23T00:07:21.847" v="1743" actId="1076"/>
        <pc:sldMkLst>
          <pc:docMk/>
          <pc:sldMk cId="4128816794" sldId="260"/>
        </pc:sldMkLst>
        <pc:spChg chg="add del mod">
          <ac:chgData name="Mary Waldron" userId="4bb03067c7b4ffb5" providerId="LiveId" clId="{0D8FA9D7-0F27-43C1-855B-691AF190924B}" dt="2022-02-17T01:46:11.273" v="1046" actId="22"/>
          <ac:spMkLst>
            <pc:docMk/>
            <pc:sldMk cId="4128816794" sldId="260"/>
            <ac:spMk id="3" creationId="{AC08CE4F-56EB-4991-97D4-7A71EFB92AFD}"/>
          </ac:spMkLst>
        </pc:spChg>
        <pc:spChg chg="add del mod">
          <ac:chgData name="Mary Waldron" userId="4bb03067c7b4ffb5" providerId="LiveId" clId="{0D8FA9D7-0F27-43C1-855B-691AF190924B}" dt="2022-02-23T00:06:01.328" v="1737" actId="21"/>
          <ac:spMkLst>
            <pc:docMk/>
            <pc:sldMk cId="4128816794" sldId="260"/>
            <ac:spMk id="13" creationId="{A742213E-34CF-4CAB-A74D-39D9B3BCD76A}"/>
          </ac:spMkLst>
        </pc:spChg>
        <pc:picChg chg="add mod">
          <ac:chgData name="Mary Waldron" userId="4bb03067c7b4ffb5" providerId="LiveId" clId="{0D8FA9D7-0F27-43C1-855B-691AF190924B}" dt="2022-02-23T00:07:21.847" v="1743" actId="1076"/>
          <ac:picMkLst>
            <pc:docMk/>
            <pc:sldMk cId="4128816794" sldId="260"/>
            <ac:picMk id="3" creationId="{84D7BB55-635A-45FA-BB3F-000EE27A459C}"/>
          </ac:picMkLst>
        </pc:picChg>
        <pc:picChg chg="add del mod ord">
          <ac:chgData name="Mary Waldron" userId="4bb03067c7b4ffb5" providerId="LiveId" clId="{0D8FA9D7-0F27-43C1-855B-691AF190924B}" dt="2022-02-17T01:45:59.621" v="1045" actId="22"/>
          <ac:picMkLst>
            <pc:docMk/>
            <pc:sldMk cId="4128816794" sldId="260"/>
            <ac:picMk id="7" creationId="{D4F7F8F4-04A5-4CB5-9540-DC318E585E47}"/>
          </ac:picMkLst>
        </pc:picChg>
        <pc:picChg chg="add mod ord">
          <ac:chgData name="Mary Waldron" userId="4bb03067c7b4ffb5" providerId="LiveId" clId="{0D8FA9D7-0F27-43C1-855B-691AF190924B}" dt="2022-02-17T01:46:26.212" v="1048" actId="1076"/>
          <ac:picMkLst>
            <pc:docMk/>
            <pc:sldMk cId="4128816794" sldId="260"/>
            <ac:picMk id="9" creationId="{0D76705C-9110-4457-92F8-CB83AA072A57}"/>
          </ac:picMkLst>
        </pc:picChg>
        <pc:picChg chg="del">
          <ac:chgData name="Mary Waldron" userId="4bb03067c7b4ffb5" providerId="LiveId" clId="{0D8FA9D7-0F27-43C1-855B-691AF190924B}" dt="2022-02-13T01:02:53.439" v="386" actId="478"/>
          <ac:picMkLst>
            <pc:docMk/>
            <pc:sldMk cId="4128816794" sldId="260"/>
            <ac:picMk id="9" creationId="{E2FBCC09-C4B3-467A-BECB-7D4D2CACD9F2}"/>
          </ac:picMkLst>
        </pc:picChg>
        <pc:picChg chg="add del mod">
          <ac:chgData name="Mary Waldron" userId="4bb03067c7b4ffb5" providerId="LiveId" clId="{0D8FA9D7-0F27-43C1-855B-691AF190924B}" dt="2022-02-23T00:06:16.905" v="1740" actId="478"/>
          <ac:picMkLst>
            <pc:docMk/>
            <pc:sldMk cId="4128816794" sldId="260"/>
            <ac:picMk id="11" creationId="{E5AF9A45-E2F7-4396-AB5A-94AD8C285377}"/>
          </ac:picMkLst>
        </pc:picChg>
        <pc:picChg chg="del">
          <ac:chgData name="Mary Waldron" userId="4bb03067c7b4ffb5" providerId="LiveId" clId="{0D8FA9D7-0F27-43C1-855B-691AF190924B}" dt="2022-02-17T01:46:22.514" v="1047" actId="478"/>
          <ac:picMkLst>
            <pc:docMk/>
            <pc:sldMk cId="4128816794" sldId="260"/>
            <ac:picMk id="12" creationId="{2A6F5106-C1C5-48F1-A34F-36FDCFEEB9E3}"/>
          </ac:picMkLst>
        </pc:picChg>
      </pc:sldChg>
      <pc:sldChg chg="delSp del mod">
        <pc:chgData name="Mary Waldron" userId="4bb03067c7b4ffb5" providerId="LiveId" clId="{0D8FA9D7-0F27-43C1-855B-691AF190924B}" dt="2022-02-17T01:49:27.172" v="1051" actId="47"/>
        <pc:sldMkLst>
          <pc:docMk/>
          <pc:sldMk cId="4159230561" sldId="261"/>
        </pc:sldMkLst>
        <pc:picChg chg="del">
          <ac:chgData name="Mary Waldron" userId="4bb03067c7b4ffb5" providerId="LiveId" clId="{0D8FA9D7-0F27-43C1-855B-691AF190924B}" dt="2022-02-13T01:02:57.307" v="387" actId="478"/>
          <ac:picMkLst>
            <pc:docMk/>
            <pc:sldMk cId="4159230561" sldId="261"/>
            <ac:picMk id="3" creationId="{EE4CD79A-50F0-41AB-894B-E80885F98CD1}"/>
          </ac:picMkLst>
        </pc:picChg>
      </pc:sldChg>
      <pc:sldChg chg="addSp delSp modSp mod">
        <pc:chgData name="Mary Waldron" userId="4bb03067c7b4ffb5" providerId="LiveId" clId="{0D8FA9D7-0F27-43C1-855B-691AF190924B}" dt="2022-02-22T23:57:06.823" v="1712" actId="6549"/>
        <pc:sldMkLst>
          <pc:docMk/>
          <pc:sldMk cId="1490150987" sldId="263"/>
        </pc:sldMkLst>
        <pc:spChg chg="add mod">
          <ac:chgData name="Mary Waldron" userId="4bb03067c7b4ffb5" providerId="LiveId" clId="{0D8FA9D7-0F27-43C1-855B-691AF190924B}" dt="2022-02-22T23:57:06.823" v="1712" actId="6549"/>
          <ac:spMkLst>
            <pc:docMk/>
            <pc:sldMk cId="1490150987" sldId="263"/>
            <ac:spMk id="7" creationId="{9A82E920-F554-4247-96A3-87DB3E145B5F}"/>
          </ac:spMkLst>
        </pc:spChg>
        <pc:picChg chg="del mod">
          <ac:chgData name="Mary Waldron" userId="4bb03067c7b4ffb5" providerId="LiveId" clId="{0D8FA9D7-0F27-43C1-855B-691AF190924B}" dt="2022-02-13T01:03:35.747" v="394" actId="478"/>
          <ac:picMkLst>
            <pc:docMk/>
            <pc:sldMk cId="1490150987" sldId="263"/>
            <ac:picMk id="10" creationId="{96C20137-4029-453B-8780-E69D1ECD0D88}"/>
          </ac:picMkLst>
        </pc:picChg>
      </pc:sldChg>
      <pc:sldChg chg="addSp delSp modSp mod">
        <pc:chgData name="Mary Waldron" userId="4bb03067c7b4ffb5" providerId="LiveId" clId="{0D8FA9D7-0F27-43C1-855B-691AF190924B}" dt="2022-02-22T22:53:50.954" v="1658" actId="478"/>
        <pc:sldMkLst>
          <pc:docMk/>
          <pc:sldMk cId="1256057901" sldId="264"/>
        </pc:sldMkLst>
        <pc:spChg chg="add del mod">
          <ac:chgData name="Mary Waldron" userId="4bb03067c7b4ffb5" providerId="LiveId" clId="{0D8FA9D7-0F27-43C1-855B-691AF190924B}" dt="2022-02-22T22:53:39.596" v="1657" actId="22"/>
          <ac:spMkLst>
            <pc:docMk/>
            <pc:sldMk cId="1256057901" sldId="264"/>
            <ac:spMk id="7" creationId="{42A2CA82-9745-489F-A1A2-E7B7B039B48B}"/>
          </ac:spMkLst>
        </pc:spChg>
        <pc:spChg chg="add del mod">
          <ac:chgData name="Mary Waldron" userId="4bb03067c7b4ffb5" providerId="LiveId" clId="{0D8FA9D7-0F27-43C1-855B-691AF190924B}" dt="2022-02-16T02:37:41.005" v="944"/>
          <ac:spMkLst>
            <pc:docMk/>
            <pc:sldMk cId="1256057901" sldId="264"/>
            <ac:spMk id="7" creationId="{9E1AE4D5-6A29-4914-9789-CE2168BDA37C}"/>
          </ac:spMkLst>
        </pc:spChg>
        <pc:spChg chg="add del mod">
          <ac:chgData name="Mary Waldron" userId="4bb03067c7b4ffb5" providerId="LiveId" clId="{0D8FA9D7-0F27-43C1-855B-691AF190924B}" dt="2022-02-16T02:41:53.746" v="947" actId="22"/>
          <ac:spMkLst>
            <pc:docMk/>
            <pc:sldMk cId="1256057901" sldId="264"/>
            <ac:spMk id="11" creationId="{E20DF440-48A2-4765-B6B2-2B91A1D0FE4B}"/>
          </ac:spMkLst>
        </pc:spChg>
        <pc:graphicFrameChg chg="add del mod">
          <ac:chgData name="Mary Waldron" userId="4bb03067c7b4ffb5" providerId="LiveId" clId="{0D8FA9D7-0F27-43C1-855B-691AF190924B}" dt="2022-02-16T02:38:22.661" v="945" actId="478"/>
          <ac:graphicFrameMkLst>
            <pc:docMk/>
            <pc:sldMk cId="1256057901" sldId="264"/>
            <ac:graphicFrameMk id="8" creationId="{E77CC367-CA38-4DAE-88A8-AC128C32FFC2}"/>
          </ac:graphicFrameMkLst>
        </pc:graphicFrameChg>
        <pc:picChg chg="add mod ord">
          <ac:chgData name="Mary Waldron" userId="4bb03067c7b4ffb5" providerId="LiveId" clId="{0D8FA9D7-0F27-43C1-855B-691AF190924B}" dt="2022-02-22T22:53:39.596" v="1657" actId="22"/>
          <ac:picMkLst>
            <pc:docMk/>
            <pc:sldMk cId="1256057901" sldId="264"/>
            <ac:picMk id="9" creationId="{AD91B39E-7356-44B5-8B90-3E1160F34844}"/>
          </ac:picMkLst>
        </pc:picChg>
        <pc:picChg chg="del">
          <ac:chgData name="Mary Waldron" userId="4bb03067c7b4ffb5" providerId="LiveId" clId="{0D8FA9D7-0F27-43C1-855B-691AF190924B}" dt="2022-02-16T02:37:17.290" v="943" actId="478"/>
          <ac:picMkLst>
            <pc:docMk/>
            <pc:sldMk cId="1256057901" sldId="264"/>
            <ac:picMk id="10" creationId="{418AEA8D-B260-43E1-99F7-9DF25453022D}"/>
          </ac:picMkLst>
        </pc:picChg>
        <pc:picChg chg="add del mod ord">
          <ac:chgData name="Mary Waldron" userId="4bb03067c7b4ffb5" providerId="LiveId" clId="{0D8FA9D7-0F27-43C1-855B-691AF190924B}" dt="2022-02-22T22:52:50.753" v="1656" actId="478"/>
          <ac:picMkLst>
            <pc:docMk/>
            <pc:sldMk cId="1256057901" sldId="264"/>
            <ac:picMk id="13" creationId="{8E4D253A-22F9-49C8-8128-4F4AFE8941C6}"/>
          </ac:picMkLst>
        </pc:picChg>
        <pc:picChg chg="add del mod">
          <ac:chgData name="Mary Waldron" userId="4bb03067c7b4ffb5" providerId="LiveId" clId="{0D8FA9D7-0F27-43C1-855B-691AF190924B}" dt="2022-02-22T22:53:50.954" v="1658" actId="478"/>
          <ac:picMkLst>
            <pc:docMk/>
            <pc:sldMk cId="1256057901" sldId="264"/>
            <ac:picMk id="15" creationId="{2E581447-D9FB-4128-86AE-2BFDC9DA46CC}"/>
          </ac:picMkLst>
        </pc:picChg>
      </pc:sldChg>
      <pc:sldChg chg="addSp delSp modSp mod">
        <pc:chgData name="Mary Waldron" userId="4bb03067c7b4ffb5" providerId="LiveId" clId="{0D8FA9D7-0F27-43C1-855B-691AF190924B}" dt="2022-02-22T22:59:59.853" v="1669" actId="22"/>
        <pc:sldMkLst>
          <pc:docMk/>
          <pc:sldMk cId="3433273694" sldId="265"/>
        </pc:sldMkLst>
        <pc:spChg chg="add del mod">
          <ac:chgData name="Mary Waldron" userId="4bb03067c7b4ffb5" providerId="LiveId" clId="{0D8FA9D7-0F27-43C1-855B-691AF190924B}" dt="2022-02-16T02:45:41.832" v="956" actId="22"/>
          <ac:spMkLst>
            <pc:docMk/>
            <pc:sldMk cId="3433273694" sldId="265"/>
            <ac:spMk id="7" creationId="{1A993385-8E7C-4AE3-8D9B-23786A2725AF}"/>
          </ac:spMkLst>
        </pc:spChg>
        <pc:spChg chg="add del mod">
          <ac:chgData name="Mary Waldron" userId="4bb03067c7b4ffb5" providerId="LiveId" clId="{0D8FA9D7-0F27-43C1-855B-691AF190924B}" dt="2022-02-22T22:59:59.853" v="1669" actId="22"/>
          <ac:spMkLst>
            <pc:docMk/>
            <pc:sldMk cId="3433273694" sldId="265"/>
            <ac:spMk id="7" creationId="{FAF1CBA4-B71F-44DF-A9B8-DE45EB8CF507}"/>
          </ac:spMkLst>
        </pc:spChg>
        <pc:picChg chg="add del mod ord">
          <ac:chgData name="Mary Waldron" userId="4bb03067c7b4ffb5" providerId="LiveId" clId="{0D8FA9D7-0F27-43C1-855B-691AF190924B}" dt="2022-02-22T22:58:47.076" v="1667" actId="478"/>
          <ac:picMkLst>
            <pc:docMk/>
            <pc:sldMk cId="3433273694" sldId="265"/>
            <ac:picMk id="9" creationId="{0862C52F-03E0-4805-9E9A-BD75B595BCC3}"/>
          </ac:picMkLst>
        </pc:picChg>
        <pc:picChg chg="add mod ord">
          <ac:chgData name="Mary Waldron" userId="4bb03067c7b4ffb5" providerId="LiveId" clId="{0D8FA9D7-0F27-43C1-855B-691AF190924B}" dt="2022-02-22T22:59:59.853" v="1669" actId="22"/>
          <ac:picMkLst>
            <pc:docMk/>
            <pc:sldMk cId="3433273694" sldId="265"/>
            <ac:picMk id="10" creationId="{6805EA11-0D07-4525-BDDD-786875F8AF51}"/>
          </ac:picMkLst>
        </pc:picChg>
        <pc:picChg chg="del">
          <ac:chgData name="Mary Waldron" userId="4bb03067c7b4ffb5" providerId="LiveId" clId="{0D8FA9D7-0F27-43C1-855B-691AF190924B}" dt="2022-02-16T02:44:52.873" v="954" actId="478"/>
          <ac:picMkLst>
            <pc:docMk/>
            <pc:sldMk cId="3433273694" sldId="265"/>
            <ac:picMk id="11" creationId="{27623084-25AA-489D-918B-1FBB2511A341}"/>
          </ac:picMkLst>
        </pc:picChg>
      </pc:sldChg>
      <pc:sldChg chg="addSp delSp modSp del mod">
        <pc:chgData name="Mary Waldron" userId="4bb03067c7b4ffb5" providerId="LiveId" clId="{0D8FA9D7-0F27-43C1-855B-691AF190924B}" dt="2022-02-17T01:49:28.907" v="1052" actId="47"/>
        <pc:sldMkLst>
          <pc:docMk/>
          <pc:sldMk cId="3129912407" sldId="268"/>
        </pc:sldMkLst>
        <pc:spChg chg="add mod">
          <ac:chgData name="Mary Waldron" userId="4bb03067c7b4ffb5" providerId="LiveId" clId="{0D8FA9D7-0F27-43C1-855B-691AF190924B}" dt="2022-02-13T01:03:00.854" v="388" actId="478"/>
          <ac:spMkLst>
            <pc:docMk/>
            <pc:sldMk cId="3129912407" sldId="268"/>
            <ac:spMk id="3" creationId="{CF196A03-C4B7-438D-917B-5E86661DCC9E}"/>
          </ac:spMkLst>
        </pc:spChg>
        <pc:picChg chg="del">
          <ac:chgData name="Mary Waldron" userId="4bb03067c7b4ffb5" providerId="LiveId" clId="{0D8FA9D7-0F27-43C1-855B-691AF190924B}" dt="2022-02-13T01:03:00.854" v="388" actId="478"/>
          <ac:picMkLst>
            <pc:docMk/>
            <pc:sldMk cId="3129912407" sldId="268"/>
            <ac:picMk id="9" creationId="{346BBB80-023A-4D2E-A76D-078F4CA2CA31}"/>
          </ac:picMkLst>
        </pc:picChg>
      </pc:sldChg>
      <pc:sldChg chg="addSp delSp modSp mod">
        <pc:chgData name="Mary Waldron" userId="4bb03067c7b4ffb5" providerId="LiveId" clId="{0D8FA9D7-0F27-43C1-855B-691AF190924B}" dt="2022-02-22T23:01:01.059" v="1673" actId="22"/>
        <pc:sldMkLst>
          <pc:docMk/>
          <pc:sldMk cId="3090323425" sldId="269"/>
        </pc:sldMkLst>
        <pc:spChg chg="add del mod">
          <ac:chgData name="Mary Waldron" userId="4bb03067c7b4ffb5" providerId="LiveId" clId="{0D8FA9D7-0F27-43C1-855B-691AF190924B}" dt="2022-02-22T23:01:01.059" v="1673" actId="22"/>
          <ac:spMkLst>
            <pc:docMk/>
            <pc:sldMk cId="3090323425" sldId="269"/>
            <ac:spMk id="7" creationId="{6A85BE4C-0289-463D-99FF-41436D3D5C37}"/>
          </ac:spMkLst>
        </pc:spChg>
        <pc:picChg chg="del">
          <ac:chgData name="Mary Waldron" userId="4bb03067c7b4ffb5" providerId="LiveId" clId="{0D8FA9D7-0F27-43C1-855B-691AF190924B}" dt="2022-02-22T23:00:15.866" v="1671" actId="478"/>
          <ac:picMkLst>
            <pc:docMk/>
            <pc:sldMk cId="3090323425" sldId="269"/>
            <ac:picMk id="8" creationId="{ABA9F3EA-B899-4E29-A786-62C588BEA485}"/>
          </ac:picMkLst>
        </pc:picChg>
        <pc:picChg chg="add mod ord">
          <ac:chgData name="Mary Waldron" userId="4bb03067c7b4ffb5" providerId="LiveId" clId="{0D8FA9D7-0F27-43C1-855B-691AF190924B}" dt="2022-02-22T23:01:01.059" v="1673" actId="22"/>
          <ac:picMkLst>
            <pc:docMk/>
            <pc:sldMk cId="3090323425" sldId="269"/>
            <ac:picMk id="10" creationId="{A61B2D8B-FC4A-44D5-81F6-8AF6D3DDECB8}"/>
          </ac:picMkLst>
        </pc:picChg>
      </pc:sldChg>
      <pc:sldChg chg="addSp delSp modSp del mod">
        <pc:chgData name="Mary Waldron" userId="4bb03067c7b4ffb5" providerId="LiveId" clId="{0D8FA9D7-0F27-43C1-855B-691AF190924B}" dt="2022-02-17T01:49:30.784" v="1053" actId="47"/>
        <pc:sldMkLst>
          <pc:docMk/>
          <pc:sldMk cId="696295905" sldId="270"/>
        </pc:sldMkLst>
        <pc:spChg chg="add mod">
          <ac:chgData name="Mary Waldron" userId="4bb03067c7b4ffb5" providerId="LiveId" clId="{0D8FA9D7-0F27-43C1-855B-691AF190924B}" dt="2022-02-13T01:03:05.250" v="389" actId="478"/>
          <ac:spMkLst>
            <pc:docMk/>
            <pc:sldMk cId="696295905" sldId="270"/>
            <ac:spMk id="3" creationId="{A23614D1-0943-4A14-AEC1-03A4E0A31AB8}"/>
          </ac:spMkLst>
        </pc:spChg>
        <pc:picChg chg="del">
          <ac:chgData name="Mary Waldron" userId="4bb03067c7b4ffb5" providerId="LiveId" clId="{0D8FA9D7-0F27-43C1-855B-691AF190924B}" dt="2022-02-13T01:03:05.250" v="389" actId="478"/>
          <ac:picMkLst>
            <pc:docMk/>
            <pc:sldMk cId="696295905" sldId="270"/>
            <ac:picMk id="10" creationId="{DDADF295-700B-4483-8E68-79571362E7A5}"/>
          </ac:picMkLst>
        </pc:picChg>
      </pc:sldChg>
      <pc:sldChg chg="addSp delSp modSp del mod">
        <pc:chgData name="Mary Waldron" userId="4bb03067c7b4ffb5" providerId="LiveId" clId="{0D8FA9D7-0F27-43C1-855B-691AF190924B}" dt="2022-02-22T23:03:28.776" v="1680" actId="47"/>
        <pc:sldMkLst>
          <pc:docMk/>
          <pc:sldMk cId="4168973718" sldId="271"/>
        </pc:sldMkLst>
        <pc:spChg chg="add mod">
          <ac:chgData name="Mary Waldron" userId="4bb03067c7b4ffb5" providerId="LiveId" clId="{0D8FA9D7-0F27-43C1-855B-691AF190924B}" dt="2022-02-22T23:01:08.471" v="1674" actId="478"/>
          <ac:spMkLst>
            <pc:docMk/>
            <pc:sldMk cId="4168973718" sldId="271"/>
            <ac:spMk id="3" creationId="{716943AD-16B2-4265-B404-971817DDC47C}"/>
          </ac:spMkLst>
        </pc:spChg>
        <pc:spChg chg="add del mod">
          <ac:chgData name="Mary Waldron" userId="4bb03067c7b4ffb5" providerId="LiveId" clId="{0D8FA9D7-0F27-43C1-855B-691AF190924B}" dt="2022-02-16T02:47:21.975" v="959" actId="22"/>
          <ac:spMkLst>
            <pc:docMk/>
            <pc:sldMk cId="4168973718" sldId="271"/>
            <ac:spMk id="3" creationId="{E7E50B84-85F3-4766-86AC-B108A91B94EA}"/>
          </ac:spMkLst>
        </pc:spChg>
        <pc:picChg chg="del">
          <ac:chgData name="Mary Waldron" userId="4bb03067c7b4ffb5" providerId="LiveId" clId="{0D8FA9D7-0F27-43C1-855B-691AF190924B}" dt="2022-02-16T02:46:53.112" v="957" actId="478"/>
          <ac:picMkLst>
            <pc:docMk/>
            <pc:sldMk cId="4168973718" sldId="271"/>
            <ac:picMk id="8" creationId="{CEC52C80-45BC-48A4-8BF9-83A1FB51E136}"/>
          </ac:picMkLst>
        </pc:picChg>
        <pc:picChg chg="add del mod ord">
          <ac:chgData name="Mary Waldron" userId="4bb03067c7b4ffb5" providerId="LiveId" clId="{0D8FA9D7-0F27-43C1-855B-691AF190924B}" dt="2022-02-22T23:01:08.471" v="1674" actId="478"/>
          <ac:picMkLst>
            <pc:docMk/>
            <pc:sldMk cId="4168973718" sldId="271"/>
            <ac:picMk id="9" creationId="{3EE804D8-7533-465D-B9B0-DABA2F8E6FC1}"/>
          </ac:picMkLst>
        </pc:picChg>
      </pc:sldChg>
      <pc:sldChg chg="addSp delSp modSp mod">
        <pc:chgData name="Mary Waldron" userId="4bb03067c7b4ffb5" providerId="LiveId" clId="{0D8FA9D7-0F27-43C1-855B-691AF190924B}" dt="2022-02-22T23:02:25.547" v="1676" actId="22"/>
        <pc:sldMkLst>
          <pc:docMk/>
          <pc:sldMk cId="3626134915" sldId="273"/>
        </pc:sldMkLst>
        <pc:spChg chg="add del mod">
          <ac:chgData name="Mary Waldron" userId="4bb03067c7b4ffb5" providerId="LiveId" clId="{0D8FA9D7-0F27-43C1-855B-691AF190924B}" dt="2022-02-16T02:48:11.610" v="962" actId="22"/>
          <ac:spMkLst>
            <pc:docMk/>
            <pc:sldMk cId="3626134915" sldId="273"/>
            <ac:spMk id="3" creationId="{F5C1E2F3-D4DF-43DD-B719-CADAB022EFC1}"/>
          </ac:spMkLst>
        </pc:spChg>
        <pc:spChg chg="add del mod">
          <ac:chgData name="Mary Waldron" userId="4bb03067c7b4ffb5" providerId="LiveId" clId="{0D8FA9D7-0F27-43C1-855B-691AF190924B}" dt="2022-02-22T23:02:25.547" v="1676" actId="22"/>
          <ac:spMkLst>
            <pc:docMk/>
            <pc:sldMk cId="3626134915" sldId="273"/>
            <ac:spMk id="3" creationId="{FF3843B0-893D-4021-A7A7-9878762D2E0A}"/>
          </ac:spMkLst>
        </pc:spChg>
        <pc:picChg chg="del">
          <ac:chgData name="Mary Waldron" userId="4bb03067c7b4ffb5" providerId="LiveId" clId="{0D8FA9D7-0F27-43C1-855B-691AF190924B}" dt="2022-02-16T02:47:46.868" v="960" actId="478"/>
          <ac:picMkLst>
            <pc:docMk/>
            <pc:sldMk cId="3626134915" sldId="273"/>
            <ac:picMk id="9" creationId="{30BB7F9B-8B98-47CB-A360-64A73EF2CE98}"/>
          </ac:picMkLst>
        </pc:picChg>
        <pc:picChg chg="add mod ord">
          <ac:chgData name="Mary Waldron" userId="4bb03067c7b4ffb5" providerId="LiveId" clId="{0D8FA9D7-0F27-43C1-855B-691AF190924B}" dt="2022-02-22T23:02:25.547" v="1676" actId="22"/>
          <ac:picMkLst>
            <pc:docMk/>
            <pc:sldMk cId="3626134915" sldId="273"/>
            <ac:picMk id="9" creationId="{5375F56E-834B-4401-A598-DB8782E43266}"/>
          </ac:picMkLst>
        </pc:picChg>
        <pc:picChg chg="add del mod ord">
          <ac:chgData name="Mary Waldron" userId="4bb03067c7b4ffb5" providerId="LiveId" clId="{0D8FA9D7-0F27-43C1-855B-691AF190924B}" dt="2022-02-22T23:01:43.755" v="1675" actId="478"/>
          <ac:picMkLst>
            <pc:docMk/>
            <pc:sldMk cId="3626134915" sldId="273"/>
            <ac:picMk id="10" creationId="{DB4CE109-8B47-4F6C-B1CF-CB4E292D6A0E}"/>
          </ac:picMkLst>
        </pc:picChg>
      </pc:sldChg>
      <pc:sldChg chg="addSp delSp modSp mod">
        <pc:chgData name="Mary Waldron" userId="4bb03067c7b4ffb5" providerId="LiveId" clId="{0D8FA9D7-0F27-43C1-855B-691AF190924B}" dt="2022-02-22T23:03:08.521" v="1679" actId="22"/>
        <pc:sldMkLst>
          <pc:docMk/>
          <pc:sldMk cId="1078172471" sldId="274"/>
        </pc:sldMkLst>
        <pc:spChg chg="add del mod">
          <ac:chgData name="Mary Waldron" userId="4bb03067c7b4ffb5" providerId="LiveId" clId="{0D8FA9D7-0F27-43C1-855B-691AF190924B}" dt="2022-02-22T23:03:08.521" v="1679" actId="22"/>
          <ac:spMkLst>
            <pc:docMk/>
            <pc:sldMk cId="1078172471" sldId="274"/>
            <ac:spMk id="3" creationId="{BFC57B7F-AEBB-4646-831C-5D5209FD7C6B}"/>
          </ac:spMkLst>
        </pc:spChg>
        <pc:picChg chg="add mod ord">
          <ac:chgData name="Mary Waldron" userId="4bb03067c7b4ffb5" providerId="LiveId" clId="{0D8FA9D7-0F27-43C1-855B-691AF190924B}" dt="2022-02-22T23:03:08.521" v="1679" actId="22"/>
          <ac:picMkLst>
            <pc:docMk/>
            <pc:sldMk cId="1078172471" sldId="274"/>
            <ac:picMk id="8" creationId="{B88E6398-970A-48C4-B8BB-9605E07D899D}"/>
          </ac:picMkLst>
        </pc:picChg>
        <pc:picChg chg="del">
          <ac:chgData name="Mary Waldron" userId="4bb03067c7b4ffb5" providerId="LiveId" clId="{0D8FA9D7-0F27-43C1-855B-691AF190924B}" dt="2022-02-22T23:02:34.875" v="1677" actId="478"/>
          <ac:picMkLst>
            <pc:docMk/>
            <pc:sldMk cId="1078172471" sldId="274"/>
            <ac:picMk id="11" creationId="{C79C41D7-50A3-4FA6-9B61-C46BA8870D52}"/>
          </ac:picMkLst>
        </pc:picChg>
      </pc:sldChg>
      <pc:sldChg chg="addSp delSp modSp del mod">
        <pc:chgData name="Mary Waldron" userId="4bb03067c7b4ffb5" providerId="LiveId" clId="{0D8FA9D7-0F27-43C1-855B-691AF190924B}" dt="2022-02-17T01:49:33.832" v="1054" actId="47"/>
        <pc:sldMkLst>
          <pc:docMk/>
          <pc:sldMk cId="1746466798" sldId="276"/>
        </pc:sldMkLst>
        <pc:spChg chg="add mod">
          <ac:chgData name="Mary Waldron" userId="4bb03067c7b4ffb5" providerId="LiveId" clId="{0D8FA9D7-0F27-43C1-855B-691AF190924B}" dt="2022-02-13T01:03:09.290" v="392" actId="478"/>
          <ac:spMkLst>
            <pc:docMk/>
            <pc:sldMk cId="1746466798" sldId="276"/>
            <ac:spMk id="7" creationId="{B9C07513-FAD4-46EF-8D40-1973AC493DE1}"/>
          </ac:spMkLst>
        </pc:spChg>
        <pc:picChg chg="del mod">
          <ac:chgData name="Mary Waldron" userId="4bb03067c7b4ffb5" providerId="LiveId" clId="{0D8FA9D7-0F27-43C1-855B-691AF190924B}" dt="2022-02-13T01:03:07.935" v="391" actId="478"/>
          <ac:picMkLst>
            <pc:docMk/>
            <pc:sldMk cId="1746466798" sldId="276"/>
            <ac:picMk id="8" creationId="{9D60662F-2537-4BC4-B15C-B683FEC39C93}"/>
          </ac:picMkLst>
        </pc:picChg>
        <pc:picChg chg="del">
          <ac:chgData name="Mary Waldron" userId="4bb03067c7b4ffb5" providerId="LiveId" clId="{0D8FA9D7-0F27-43C1-855B-691AF190924B}" dt="2022-02-13T01:03:09.290" v="392" actId="478"/>
          <ac:picMkLst>
            <pc:docMk/>
            <pc:sldMk cId="1746466798" sldId="276"/>
            <ac:picMk id="10" creationId="{79BA8CFC-9F10-452A-BE24-2F2C07302F20}"/>
          </ac:picMkLst>
        </pc:picChg>
      </pc:sldChg>
      <pc:sldChg chg="modSp new mod">
        <pc:chgData name="Mary Waldron" userId="4bb03067c7b4ffb5" providerId="LiveId" clId="{0D8FA9D7-0F27-43C1-855B-691AF190924B}" dt="2022-02-17T01:55:12.258" v="1145" actId="20577"/>
        <pc:sldMkLst>
          <pc:docMk/>
          <pc:sldMk cId="1025666366" sldId="277"/>
        </pc:sldMkLst>
        <pc:spChg chg="mod">
          <ac:chgData name="Mary Waldron" userId="4bb03067c7b4ffb5" providerId="LiveId" clId="{0D8FA9D7-0F27-43C1-855B-691AF190924B}" dt="2022-02-13T00:57:07.962" v="135" actId="20577"/>
          <ac:spMkLst>
            <pc:docMk/>
            <pc:sldMk cId="1025666366" sldId="277"/>
            <ac:spMk id="2" creationId="{0F73A6CC-B402-4190-AF81-8613353856DA}"/>
          </ac:spMkLst>
        </pc:spChg>
        <pc:spChg chg="mod">
          <ac:chgData name="Mary Waldron" userId="4bb03067c7b4ffb5" providerId="LiveId" clId="{0D8FA9D7-0F27-43C1-855B-691AF190924B}" dt="2022-02-13T00:57:15.959" v="147" actId="20577"/>
          <ac:spMkLst>
            <pc:docMk/>
            <pc:sldMk cId="1025666366" sldId="277"/>
            <ac:spMk id="3" creationId="{7C5245C6-9351-4733-86A0-079CEBB5CC04}"/>
          </ac:spMkLst>
        </pc:spChg>
        <pc:spChg chg="mod">
          <ac:chgData name="Mary Waldron" userId="4bb03067c7b4ffb5" providerId="LiveId" clId="{0D8FA9D7-0F27-43C1-855B-691AF190924B}" dt="2022-02-17T01:41:14.869" v="1000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0D8FA9D7-0F27-43C1-855B-691AF190924B}" dt="2022-02-13T00:56:12.808" v="82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0D8FA9D7-0F27-43C1-855B-691AF190924B}" dt="2022-02-17T01:55:12.258" v="1145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new del mod">
        <pc:chgData name="Mary Waldron" userId="4bb03067c7b4ffb5" providerId="LiveId" clId="{0D8FA9D7-0F27-43C1-855B-691AF190924B}" dt="2022-02-13T00:55:11.199" v="69" actId="47"/>
        <pc:sldMkLst>
          <pc:docMk/>
          <pc:sldMk cId="1159294025" sldId="277"/>
        </pc:sldMkLst>
        <pc:spChg chg="del mod">
          <ac:chgData name="Mary Waldron" userId="4bb03067c7b4ffb5" providerId="LiveId" clId="{0D8FA9D7-0F27-43C1-855B-691AF190924B}" dt="2022-02-13T00:54:03.512" v="64" actId="478"/>
          <ac:spMkLst>
            <pc:docMk/>
            <pc:sldMk cId="1159294025" sldId="277"/>
            <ac:spMk id="3" creationId="{2085F058-EE48-4AF3-979F-72909EEECDEC}"/>
          </ac:spMkLst>
        </pc:spChg>
        <pc:spChg chg="add del mod">
          <ac:chgData name="Mary Waldron" userId="4bb03067c7b4ffb5" providerId="LiveId" clId="{0D8FA9D7-0F27-43C1-855B-691AF190924B}" dt="2022-02-13T00:54:08.373" v="66" actId="478"/>
          <ac:spMkLst>
            <pc:docMk/>
            <pc:sldMk cId="1159294025" sldId="277"/>
            <ac:spMk id="5" creationId="{DC2CDE4A-0BC8-4595-9A7B-0148A02FD238}"/>
          </ac:spMkLst>
        </pc:spChg>
      </pc:sldChg>
      <pc:sldChg chg="addSp delSp modSp new mod">
        <pc:chgData name="Mary Waldron" userId="4bb03067c7b4ffb5" providerId="LiveId" clId="{0D8FA9D7-0F27-43C1-855B-691AF190924B}" dt="2022-02-16T02:44:22.214" v="953" actId="22"/>
        <pc:sldMkLst>
          <pc:docMk/>
          <pc:sldMk cId="1082136031" sldId="278"/>
        </pc:sldMkLst>
        <pc:spChg chg="mod">
          <ac:chgData name="Mary Waldron" userId="4bb03067c7b4ffb5" providerId="LiveId" clId="{0D8FA9D7-0F27-43C1-855B-691AF190924B}" dt="2022-02-16T02:27:13.961" v="941"/>
          <ac:spMkLst>
            <pc:docMk/>
            <pc:sldMk cId="1082136031" sldId="278"/>
            <ac:spMk id="2" creationId="{98132FE7-C898-40C3-9D47-61A9BC0F21F2}"/>
          </ac:spMkLst>
        </pc:spChg>
        <pc:spChg chg="del">
          <ac:chgData name="Mary Waldron" userId="4bb03067c7b4ffb5" providerId="LiveId" clId="{0D8FA9D7-0F27-43C1-855B-691AF190924B}" dt="2022-02-16T02:35:43.563" v="942"/>
          <ac:spMkLst>
            <pc:docMk/>
            <pc:sldMk cId="1082136031" sldId="278"/>
            <ac:spMk id="3" creationId="{3C1B2A97-5617-429E-8852-9C0F7D49CEC5}"/>
          </ac:spMkLst>
        </pc:spChg>
        <pc:spChg chg="add del mod">
          <ac:chgData name="Mary Waldron" userId="4bb03067c7b4ffb5" providerId="LiveId" clId="{0D8FA9D7-0F27-43C1-855B-691AF190924B}" dt="2022-02-16T02:44:22.214" v="953" actId="22"/>
          <ac:spMkLst>
            <pc:docMk/>
            <pc:sldMk cId="1082136031" sldId="278"/>
            <ac:spMk id="9" creationId="{3D8D5A7C-0313-4B8A-A15D-E951EABD552E}"/>
          </ac:spMkLst>
        </pc:spChg>
        <pc:graphicFrameChg chg="add del mod">
          <ac:chgData name="Mary Waldron" userId="4bb03067c7b4ffb5" providerId="LiveId" clId="{0D8FA9D7-0F27-43C1-855B-691AF190924B}" dt="2022-02-16T02:43:37.483" v="951" actId="478"/>
          <ac:graphicFrameMkLst>
            <pc:docMk/>
            <pc:sldMk cId="1082136031" sldId="278"/>
            <ac:graphicFrameMk id="7" creationId="{9E3600C5-44F4-4E50-BEC6-11FA3DE0CDC0}"/>
          </ac:graphicFrameMkLst>
        </pc:graphicFrameChg>
        <pc:picChg chg="add mod ord">
          <ac:chgData name="Mary Waldron" userId="4bb03067c7b4ffb5" providerId="LiveId" clId="{0D8FA9D7-0F27-43C1-855B-691AF190924B}" dt="2022-02-16T02:44:22.214" v="953" actId="22"/>
          <ac:picMkLst>
            <pc:docMk/>
            <pc:sldMk cId="1082136031" sldId="278"/>
            <ac:picMk id="11" creationId="{EA96BCA8-B896-42D3-8638-B8354905BE39}"/>
          </ac:picMkLst>
        </pc:picChg>
      </pc:sldChg>
      <pc:sldChg chg="new del">
        <pc:chgData name="Mary Waldron" userId="4bb03067c7b4ffb5" providerId="LiveId" clId="{0D8FA9D7-0F27-43C1-855B-691AF190924B}" dt="2022-02-13T00:55:08.357" v="68" actId="47"/>
        <pc:sldMkLst>
          <pc:docMk/>
          <pc:sldMk cId="1606972516" sldId="278"/>
        </pc:sldMkLst>
      </pc:sldChg>
      <pc:sldChg chg="modSp new del mod">
        <pc:chgData name="Mary Waldron" userId="4bb03067c7b4ffb5" providerId="LiveId" clId="{0D8FA9D7-0F27-43C1-855B-691AF190924B}" dt="2022-02-22T23:03:36.595" v="1681" actId="47"/>
        <pc:sldMkLst>
          <pc:docMk/>
          <pc:sldMk cId="2430299499" sldId="279"/>
        </pc:sldMkLst>
        <pc:spChg chg="mod">
          <ac:chgData name="Mary Waldron" userId="4bb03067c7b4ffb5" providerId="LiveId" clId="{0D8FA9D7-0F27-43C1-855B-691AF190924B}" dt="2022-02-22T23:00:07.933" v="1670" actId="5793"/>
          <ac:spMkLst>
            <pc:docMk/>
            <pc:sldMk cId="2430299499" sldId="279"/>
            <ac:spMk id="3" creationId="{6A915914-B7BF-4603-B3D7-69194499E527}"/>
          </ac:spMkLst>
        </pc:spChg>
      </pc:sldChg>
      <pc:sldChg chg="addSp delSp modSp new mod">
        <pc:chgData name="Mary Waldron" userId="4bb03067c7b4ffb5" providerId="LiveId" clId="{0D8FA9D7-0F27-43C1-855B-691AF190924B}" dt="2022-02-22T22:58:27.409" v="1666" actId="22"/>
        <pc:sldMkLst>
          <pc:docMk/>
          <pc:sldMk cId="2793771194" sldId="280"/>
        </pc:sldMkLst>
        <pc:spChg chg="mod">
          <ac:chgData name="Mary Waldron" userId="4bb03067c7b4ffb5" providerId="LiveId" clId="{0D8FA9D7-0F27-43C1-855B-691AF190924B}" dt="2022-02-22T22:55:18.231" v="1661"/>
          <ac:spMkLst>
            <pc:docMk/>
            <pc:sldMk cId="2793771194" sldId="280"/>
            <ac:spMk id="2" creationId="{DF7900C3-20C2-4FA5-A742-C9E95AB5D884}"/>
          </ac:spMkLst>
        </pc:spChg>
        <pc:spChg chg="del mod">
          <ac:chgData name="Mary Waldron" userId="4bb03067c7b4ffb5" providerId="LiveId" clId="{0D8FA9D7-0F27-43C1-855B-691AF190924B}" dt="2022-02-22T22:56:06.011" v="1663" actId="22"/>
          <ac:spMkLst>
            <pc:docMk/>
            <pc:sldMk cId="2793771194" sldId="280"/>
            <ac:spMk id="3" creationId="{325898CD-2F45-4597-96C4-1FF736743AA0}"/>
          </ac:spMkLst>
        </pc:spChg>
        <pc:spChg chg="add del mod">
          <ac:chgData name="Mary Waldron" userId="4bb03067c7b4ffb5" providerId="LiveId" clId="{0D8FA9D7-0F27-43C1-855B-691AF190924B}" dt="2022-02-22T22:58:27.409" v="1666" actId="22"/>
          <ac:spMkLst>
            <pc:docMk/>
            <pc:sldMk cId="2793771194" sldId="280"/>
            <ac:spMk id="10" creationId="{FE26418B-7732-430D-80AF-6234960D975E}"/>
          </ac:spMkLst>
        </pc:spChg>
        <pc:picChg chg="add del mod ord">
          <ac:chgData name="Mary Waldron" userId="4bb03067c7b4ffb5" providerId="LiveId" clId="{0D8FA9D7-0F27-43C1-855B-691AF190924B}" dt="2022-02-22T22:56:29.569" v="1664" actId="478"/>
          <ac:picMkLst>
            <pc:docMk/>
            <pc:sldMk cId="2793771194" sldId="280"/>
            <ac:picMk id="8" creationId="{6E0C6D78-0E09-4E0D-81CD-0435D8786710}"/>
          </ac:picMkLst>
        </pc:picChg>
        <pc:picChg chg="add mod ord">
          <ac:chgData name="Mary Waldron" userId="4bb03067c7b4ffb5" providerId="LiveId" clId="{0D8FA9D7-0F27-43C1-855B-691AF190924B}" dt="2022-02-22T22:58:27.409" v="1666" actId="22"/>
          <ac:picMkLst>
            <pc:docMk/>
            <pc:sldMk cId="2793771194" sldId="280"/>
            <ac:picMk id="12" creationId="{ECDAFFE4-CBAC-43BC-9BB4-866D2ECF0507}"/>
          </ac:picMkLst>
        </pc:picChg>
      </pc:sldChg>
      <pc:sldChg chg="addSp delSp modSp new mod">
        <pc:chgData name="Mary Waldron" userId="4bb03067c7b4ffb5" providerId="LiveId" clId="{0D8FA9D7-0F27-43C1-855B-691AF190924B}" dt="2022-02-23T00:13:51.530" v="1904" actId="20577"/>
        <pc:sldMkLst>
          <pc:docMk/>
          <pc:sldMk cId="1776732853" sldId="281"/>
        </pc:sldMkLst>
        <pc:spChg chg="del">
          <ac:chgData name="Mary Waldron" userId="4bb03067c7b4ffb5" providerId="LiveId" clId="{0D8FA9D7-0F27-43C1-855B-691AF190924B}" dt="2022-02-23T00:03:13.734" v="1719" actId="478"/>
          <ac:spMkLst>
            <pc:docMk/>
            <pc:sldMk cId="1776732853" sldId="281"/>
            <ac:spMk id="2" creationId="{F37EC5A0-F5FB-4CBA-B863-E40994BEAE66}"/>
          </ac:spMkLst>
        </pc:spChg>
        <pc:spChg chg="del">
          <ac:chgData name="Mary Waldron" userId="4bb03067c7b4ffb5" providerId="LiveId" clId="{0D8FA9D7-0F27-43C1-855B-691AF190924B}" dt="2022-02-23T00:03:08.103" v="1718" actId="22"/>
          <ac:spMkLst>
            <pc:docMk/>
            <pc:sldMk cId="1776732853" sldId="281"/>
            <ac:spMk id="3" creationId="{13A8B2A9-800E-4D91-A9E1-1D4855B2C703}"/>
          </ac:spMkLst>
        </pc:spChg>
        <pc:spChg chg="add del">
          <ac:chgData name="Mary Waldron" userId="4bb03067c7b4ffb5" providerId="LiveId" clId="{0D8FA9D7-0F27-43C1-855B-691AF190924B}" dt="2022-02-23T00:11:01.663" v="1759" actId="11529"/>
          <ac:spMkLst>
            <pc:docMk/>
            <pc:sldMk cId="1776732853" sldId="281"/>
            <ac:spMk id="14" creationId="{9514BF9E-9300-48D1-9677-1F897658C100}"/>
          </ac:spMkLst>
        </pc:spChg>
        <pc:spChg chg="add mod">
          <ac:chgData name="Mary Waldron" userId="4bb03067c7b4ffb5" providerId="LiveId" clId="{0D8FA9D7-0F27-43C1-855B-691AF190924B}" dt="2022-02-23T00:13:21.904" v="1825" actId="20577"/>
          <ac:spMkLst>
            <pc:docMk/>
            <pc:sldMk cId="1776732853" sldId="281"/>
            <ac:spMk id="15" creationId="{EBB34F7E-90C8-4A4E-89F0-6F50E4DE1DC4}"/>
          </ac:spMkLst>
        </pc:spChg>
        <pc:spChg chg="add mod">
          <ac:chgData name="Mary Waldron" userId="4bb03067c7b4ffb5" providerId="LiveId" clId="{0D8FA9D7-0F27-43C1-855B-691AF190924B}" dt="2022-02-23T00:13:37.767" v="1868" actId="20577"/>
          <ac:spMkLst>
            <pc:docMk/>
            <pc:sldMk cId="1776732853" sldId="281"/>
            <ac:spMk id="17" creationId="{34359C84-AF66-489F-AAB3-1446A33BF8CC}"/>
          </ac:spMkLst>
        </pc:spChg>
        <pc:spChg chg="add mod">
          <ac:chgData name="Mary Waldron" userId="4bb03067c7b4ffb5" providerId="LiveId" clId="{0D8FA9D7-0F27-43C1-855B-691AF190924B}" dt="2022-02-23T00:13:51.530" v="1904" actId="20577"/>
          <ac:spMkLst>
            <pc:docMk/>
            <pc:sldMk cId="1776732853" sldId="281"/>
            <ac:spMk id="18" creationId="{733EC5FC-4F0F-49E4-B651-513FD0476DF3}"/>
          </ac:spMkLst>
        </pc:spChg>
        <pc:picChg chg="add mod ord">
          <ac:chgData name="Mary Waldron" userId="4bb03067c7b4ffb5" providerId="LiveId" clId="{0D8FA9D7-0F27-43C1-855B-691AF190924B}" dt="2022-02-23T00:03:16.811" v="1720" actId="1076"/>
          <ac:picMkLst>
            <pc:docMk/>
            <pc:sldMk cId="1776732853" sldId="281"/>
            <ac:picMk id="8" creationId="{0E01022B-35BD-4614-9CC0-013543005CFA}"/>
          </ac:picMkLst>
        </pc:picChg>
        <pc:picChg chg="add del mod">
          <ac:chgData name="Mary Waldron" userId="4bb03067c7b4ffb5" providerId="LiveId" clId="{0D8FA9D7-0F27-43C1-855B-691AF190924B}" dt="2022-02-23T00:10:40.399" v="1755" actId="478"/>
          <ac:picMkLst>
            <pc:docMk/>
            <pc:sldMk cId="1776732853" sldId="281"/>
            <ac:picMk id="9" creationId="{26D150B4-8E9C-4BF2-9595-F5CB1DA1939C}"/>
          </ac:picMkLst>
        </pc:picChg>
        <pc:picChg chg="add del mod">
          <ac:chgData name="Mary Waldron" userId="4bb03067c7b4ffb5" providerId="LiveId" clId="{0D8FA9D7-0F27-43C1-855B-691AF190924B}" dt="2022-02-23T00:10:41.912" v="1756" actId="478"/>
          <ac:picMkLst>
            <pc:docMk/>
            <pc:sldMk cId="1776732853" sldId="281"/>
            <ac:picMk id="10" creationId="{90006693-04C7-473E-9092-A3CD233057A1}"/>
          </ac:picMkLst>
        </pc:picChg>
        <pc:picChg chg="add del mod">
          <ac:chgData name="Mary Waldron" userId="4bb03067c7b4ffb5" providerId="LiveId" clId="{0D8FA9D7-0F27-43C1-855B-691AF190924B}" dt="2022-02-23T00:10:42.898" v="1757" actId="478"/>
          <ac:picMkLst>
            <pc:docMk/>
            <pc:sldMk cId="1776732853" sldId="281"/>
            <ac:picMk id="11" creationId="{E2488954-5D57-41A0-9674-C68127B62187}"/>
          </ac:picMkLst>
        </pc:picChg>
        <pc:picChg chg="add del">
          <ac:chgData name="Mary Waldron" userId="4bb03067c7b4ffb5" providerId="LiveId" clId="{0D8FA9D7-0F27-43C1-855B-691AF190924B}" dt="2022-02-23T00:09:34.677" v="1753" actId="22"/>
          <ac:picMkLst>
            <pc:docMk/>
            <pc:sldMk cId="1776732853" sldId="281"/>
            <ac:picMk id="13" creationId="{796F8C9D-9101-4AA7-BEDA-1E1E0A981B6D}"/>
          </ac:picMkLst>
        </pc:picChg>
        <pc:picChg chg="add del mod">
          <ac:chgData name="Mary Waldron" userId="4bb03067c7b4ffb5" providerId="LiveId" clId="{0D8FA9D7-0F27-43C1-855B-691AF190924B}" dt="2022-02-23T00:11:34.467" v="1764" actId="478"/>
          <ac:picMkLst>
            <pc:docMk/>
            <pc:sldMk cId="1776732853" sldId="281"/>
            <ac:picMk id="16" creationId="{092DE312-F27D-426B-8D13-D2174EEFA2D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3E4DB7-211E-41A3-80EE-C90F843186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6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January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900C3-20C2-4FA5-A742-C9E95AB5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E682F-DFF3-48EF-A6F4-39047F0FFD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48428-51F1-4D5D-9443-012BC4D92B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D3E9A-267E-4938-A067-013061DA7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CDAFFE4-CBAC-43BC-9BB4-866D2ECF0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012" y="1810544"/>
            <a:ext cx="10467975" cy="3962400"/>
          </a:xfrm>
        </p:spPr>
      </p:pic>
    </p:spTree>
    <p:extLst>
      <p:ext uri="{BB962C8B-B14F-4D97-AF65-F5344CB8AC3E}">
        <p14:creationId xmlns:p14="http://schemas.microsoft.com/office/powerpoint/2010/main" val="2793771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805EA11-0D07-4525-BDDD-786875F8AF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587" y="1753394"/>
            <a:ext cx="10410825" cy="4076700"/>
          </a:xfr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61B2D8B-FC4A-44D5-81F6-8AF6D3DDEC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5037" y="2062956"/>
            <a:ext cx="7781925" cy="3457575"/>
          </a:xfrm>
        </p:spPr>
      </p:pic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2BEC2-CFDB-44AE-813E-920955A5E3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B31C1-0223-49AF-BCAB-D3F50F5DA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901F1-8540-425C-8CBB-B5BC5670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92FF47-365A-47DD-B39D-1495FFB92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04" y="1039666"/>
            <a:ext cx="10394581" cy="117663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375F56E-834B-4401-A598-DB8782E432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66862" y="2482056"/>
            <a:ext cx="9058275" cy="2619375"/>
          </a:xfrm>
        </p:spPr>
      </p:pic>
    </p:spTree>
    <p:extLst>
      <p:ext uri="{BB962C8B-B14F-4D97-AF65-F5344CB8AC3E}">
        <p14:creationId xmlns:p14="http://schemas.microsoft.com/office/powerpoint/2010/main" val="3626134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B947D-D0E1-48CA-8E9B-395CEE2954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F59CA-69B4-4B95-A66D-E843B145B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39FA-44D3-4BFA-8AE9-296DBB27C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2E14A-A117-4894-892E-2A9F107FB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7" y="395003"/>
            <a:ext cx="10394581" cy="117663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88E6398-970A-48C4-B8BB-9605E07D8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85987" y="2053431"/>
            <a:ext cx="7820025" cy="3476625"/>
          </a:xfrm>
        </p:spPr>
      </p:pic>
    </p:spTree>
    <p:extLst>
      <p:ext uri="{BB962C8B-B14F-4D97-AF65-F5344CB8AC3E}">
        <p14:creationId xmlns:p14="http://schemas.microsoft.com/office/powerpoint/2010/main" val="107817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$17,990.12</a:t>
            </a:r>
          </a:p>
          <a:p>
            <a:pPr marL="126922" indent="0">
              <a:buNone/>
            </a:pPr>
            <a:r>
              <a:rPr lang="en-US" dirty="0"/>
              <a:t>Expenses:	$  9,209.21</a:t>
            </a:r>
          </a:p>
          <a:p>
            <a:pPr marL="126922" indent="0">
              <a:buNone/>
            </a:pPr>
            <a:r>
              <a:rPr lang="en-US" dirty="0"/>
              <a:t>Net Income:	$  8,780.91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$41,985.52</a:t>
            </a:r>
          </a:p>
          <a:p>
            <a:pPr marL="126922" indent="0">
              <a:buNone/>
            </a:pPr>
            <a:r>
              <a:rPr lang="en-US" dirty="0"/>
              <a:t>Building Reserve Fund: $35,000</a:t>
            </a:r>
          </a:p>
          <a:p>
            <a:pPr marL="126922" indent="0">
              <a:buNone/>
            </a:pPr>
            <a:r>
              <a:rPr lang="en-US" dirty="0"/>
              <a:t>Equipment Reserve Fund: $35,000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Recommend transfer of $5,500 to Building Reserve Fund and $5,500 to Equipment Reserve Fund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January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$17.990.12</a:t>
            </a:r>
          </a:p>
          <a:p>
            <a:pPr marL="126922" indent="0">
              <a:buNone/>
            </a:pPr>
            <a:r>
              <a:rPr lang="en-US" dirty="0"/>
              <a:t>Expenses:	$  9,209.21</a:t>
            </a:r>
          </a:p>
          <a:p>
            <a:pPr marL="126922" indent="0">
              <a:buNone/>
            </a:pPr>
            <a:r>
              <a:rPr lang="en-US" dirty="0"/>
              <a:t>Net Income:	$  8,780.91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$96,206.97 (Dec 31, 2020)</a:t>
            </a:r>
          </a:p>
          <a:p>
            <a:pPr marL="126922" indent="0">
              <a:buNone/>
            </a:pPr>
            <a:r>
              <a:rPr lang="en-US" dirty="0"/>
              <a:t>[2021 Inventory and Tax Filing is in progress]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$27,134.87</a:t>
            </a:r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7DE18F-E8A0-43AF-AFAF-C3640C888B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825" y="1276350"/>
            <a:ext cx="10420350" cy="4305300"/>
          </a:xfrm>
          <a:prstGeom prst="rect">
            <a:avLst/>
          </a:prstGeom>
        </p:spPr>
      </p:pic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D3713717-563C-4D9F-BFC8-F45A5CAE0775}"/>
              </a:ext>
            </a:extLst>
          </p:cNvPr>
          <p:cNvSpPr/>
          <p:nvPr/>
        </p:nvSpPr>
        <p:spPr>
          <a:xfrm>
            <a:off x="428625" y="2819980"/>
            <a:ext cx="914400" cy="1331105"/>
          </a:xfrm>
          <a:prstGeom prst="wedgeRectCallout">
            <a:avLst>
              <a:gd name="adj1" fmla="val 96627"/>
              <a:gd name="adj2" fmla="val -203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Locker rentals did not meet budget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E2534A-C74C-49E0-94B7-DD54CEEFF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038" y="836289"/>
            <a:ext cx="9839325" cy="4352925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EF31F6CD-1A89-4719-B30C-CFFF0E656F04}"/>
              </a:ext>
            </a:extLst>
          </p:cNvPr>
          <p:cNvSpPr/>
          <p:nvPr/>
        </p:nvSpPr>
        <p:spPr>
          <a:xfrm>
            <a:off x="229635" y="519267"/>
            <a:ext cx="2440993" cy="1149520"/>
          </a:xfrm>
          <a:prstGeom prst="wedgeRectCallout">
            <a:avLst>
              <a:gd name="adj1" fmla="val 65797"/>
              <a:gd name="adj2" fmla="val 993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Leesburg equipment expenses occurred in 2021</a:t>
            </a:r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1362E224-0431-472A-9B25-7AB9B62059D7}"/>
              </a:ext>
            </a:extLst>
          </p:cNvPr>
          <p:cNvSpPr/>
          <p:nvPr/>
        </p:nvSpPr>
        <p:spPr>
          <a:xfrm>
            <a:off x="229635" y="2141528"/>
            <a:ext cx="1671735" cy="1957977"/>
          </a:xfrm>
          <a:prstGeom prst="wedgeRectCallout">
            <a:avLst>
              <a:gd name="adj1" fmla="val 123942"/>
              <a:gd name="adj2" fmla="val -13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Leesburg Facility  Repairs &amp; Safety Project budget carryover and expenses in 2021 </a:t>
            </a:r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BEC175A5-2850-4E08-B635-EEDAD9E8FDF0}"/>
              </a:ext>
            </a:extLst>
          </p:cNvPr>
          <p:cNvSpPr/>
          <p:nvPr/>
        </p:nvSpPr>
        <p:spPr>
          <a:xfrm>
            <a:off x="331236" y="4572246"/>
            <a:ext cx="2161693" cy="1523754"/>
          </a:xfrm>
          <a:prstGeom prst="wedgeRectCallout">
            <a:avLst>
              <a:gd name="adj1" fmla="val 79560"/>
              <a:gd name="adj2" fmla="val -1454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Leesburg Woodshop dust collector project carryover, expenses expected </a:t>
            </a:r>
            <a:r>
              <a:rPr lang="en-US"/>
              <a:t>in February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E01022B-35BD-4614-9CC0-013543005C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2253" y="1092200"/>
            <a:ext cx="7704293" cy="438308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4CB3-A404-40D8-BCD0-C2F7C10A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66E1-F36E-49DB-9AD2-B40204DDC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93EA-1739-48E2-8A53-E4E1C9E2E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EBB34F7E-90C8-4A4E-89F0-6F50E4DE1DC4}"/>
              </a:ext>
            </a:extLst>
          </p:cNvPr>
          <p:cNvSpPr/>
          <p:nvPr/>
        </p:nvSpPr>
        <p:spPr>
          <a:xfrm>
            <a:off x="918938" y="1092199"/>
            <a:ext cx="1573991" cy="1099457"/>
          </a:xfrm>
          <a:prstGeom prst="wedgeRectCallout">
            <a:avLst>
              <a:gd name="adj1" fmla="val 149672"/>
              <a:gd name="adj2" fmla="val 804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PVL rent did not clear bank in Jan</a:t>
            </a:r>
          </a:p>
        </p:txBody>
      </p:sp>
      <p:sp>
        <p:nvSpPr>
          <p:cNvPr id="17" name="Speech Bubble: Rectangle 16">
            <a:extLst>
              <a:ext uri="{FF2B5EF4-FFF2-40B4-BE49-F238E27FC236}">
                <a16:creationId xmlns:a16="http://schemas.microsoft.com/office/drawing/2014/main" id="{34359C84-AF66-489F-AAB3-1446A33BF8CC}"/>
              </a:ext>
            </a:extLst>
          </p:cNvPr>
          <p:cNvSpPr/>
          <p:nvPr/>
        </p:nvSpPr>
        <p:spPr>
          <a:xfrm>
            <a:off x="976590" y="2702301"/>
            <a:ext cx="1573991" cy="1202041"/>
          </a:xfrm>
          <a:prstGeom prst="wedgeRectCallout">
            <a:avLst>
              <a:gd name="adj1" fmla="val 147917"/>
              <a:gd name="adj2" fmla="val -11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PVL propane check did not clear bank in Jan</a:t>
            </a:r>
          </a:p>
        </p:txBody>
      </p:sp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733EC5FC-4F0F-49E4-B651-513FD0476DF3}"/>
              </a:ext>
            </a:extLst>
          </p:cNvPr>
          <p:cNvSpPr/>
          <p:nvPr/>
        </p:nvSpPr>
        <p:spPr>
          <a:xfrm>
            <a:off x="783772" y="4498242"/>
            <a:ext cx="2038952" cy="977045"/>
          </a:xfrm>
          <a:prstGeom prst="wedgeRectCallout">
            <a:avLst>
              <a:gd name="adj1" fmla="val 111571"/>
              <a:gd name="adj2" fmla="val -4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Color copy costs for May – Dec 2021</a:t>
            </a:r>
          </a:p>
        </p:txBody>
      </p:sp>
    </p:spTree>
    <p:extLst>
      <p:ext uri="{BB962C8B-B14F-4D97-AF65-F5344CB8AC3E}">
        <p14:creationId xmlns:p14="http://schemas.microsoft.com/office/powerpoint/2010/main" val="177673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76705C-9110-4457-92F8-CB83AA072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9717" y="697706"/>
            <a:ext cx="9410700" cy="904875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D7BB55-635A-45FA-BB3F-000EE27A4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942" y="1688298"/>
            <a:ext cx="95154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Carryover from 2021		Remaining</a:t>
            </a:r>
          </a:p>
          <a:p>
            <a:pPr marL="0" indent="0">
              <a:buNone/>
            </a:pPr>
            <a:r>
              <a:rPr lang="en-US" sz="1800" dirty="0"/>
              <a:t>Purcellville Frame Shop			$  549.74			$   549.74</a:t>
            </a:r>
          </a:p>
          <a:p>
            <a:pPr marL="0" indent="0">
              <a:buNone/>
            </a:pPr>
            <a:r>
              <a:rPr lang="en-US" sz="1800" dirty="0"/>
              <a:t>Basement Buildout 				$1,000.00		$  774.84</a:t>
            </a:r>
          </a:p>
          <a:p>
            <a:pPr marL="0" indent="0">
              <a:buNone/>
            </a:pPr>
            <a:r>
              <a:rPr lang="en-US" sz="1800" dirty="0"/>
              <a:t>Leesburg Metal Shop		 	$   709.23			$  709.23</a:t>
            </a:r>
          </a:p>
          <a:p>
            <a:pPr marL="0" indent="0">
              <a:buNone/>
            </a:pPr>
            <a:r>
              <a:rPr lang="en-US" sz="1800" dirty="0"/>
              <a:t>Leesburg Woodshop Dust Collector	 	$   300.00			$      1.35</a:t>
            </a:r>
          </a:p>
          <a:p>
            <a:pPr marL="0" indent="0">
              <a:buNone/>
            </a:pPr>
            <a:r>
              <a:rPr lang="en-US" sz="1800" dirty="0"/>
              <a:t>Machine Access Control Boxes	 	$3,900			$ 3,900</a:t>
            </a:r>
          </a:p>
          <a:p>
            <a:pPr marL="0" indent="0">
              <a:buNone/>
            </a:pPr>
            <a:r>
              <a:rPr lang="en-US" sz="1800" dirty="0"/>
              <a:t>Leesburg Electrical			 	$3,500			$ 3,500</a:t>
            </a:r>
          </a:p>
          <a:p>
            <a:pPr marL="0" indent="0">
              <a:buNone/>
            </a:pPr>
            <a:r>
              <a:rPr lang="en-US" sz="1800" dirty="0"/>
              <a:t>Leesburg Facility Projects 		 	$6,753.60		$   520.97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					$16,712.57		$ 9,956.13</a:t>
            </a:r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32FE7-C898-40C3-9D47-61A9BC0F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304B7-46F5-41BB-A614-725BA2847E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90C5-FF1B-41B1-80F7-EAC8635D5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5EA88-F78E-4B1E-8C14-1F630CE6E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A96BCA8-B896-42D3-8638-B8354905B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375" y="1767681"/>
            <a:ext cx="10001250" cy="4048125"/>
          </a:xfrm>
        </p:spPr>
      </p:pic>
    </p:spTree>
    <p:extLst>
      <p:ext uri="{BB962C8B-B14F-4D97-AF65-F5344CB8AC3E}">
        <p14:creationId xmlns:p14="http://schemas.microsoft.com/office/powerpoint/2010/main" val="1082136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D91B39E-7356-44B5-8B90-3E1160F34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75" y="1748631"/>
            <a:ext cx="10763250" cy="4086225"/>
          </a:xfr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730</TotalTime>
  <Words>399</Words>
  <Application>Microsoft Office PowerPoint</Application>
  <PresentationFormat>Widescreen</PresentationFormat>
  <Paragraphs>93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January 2022 Financials</vt:lpstr>
      <vt:lpstr>January 2022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PowerPoint Presentation</vt:lpstr>
      <vt:lpstr>PowerPoint Presentation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10</cp:revision>
  <cp:lastPrinted>2021-08-25T18:09:33Z</cp:lastPrinted>
  <dcterms:created xsi:type="dcterms:W3CDTF">2018-01-30T02:47:39Z</dcterms:created>
  <dcterms:modified xsi:type="dcterms:W3CDTF">2022-02-23T00:21:34Z</dcterms:modified>
</cp:coreProperties>
</file>