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  <p:sldId id="260" r:id="rId7"/>
    <p:sldId id="261" r:id="rId8"/>
    <p:sldId id="268" r:id="rId9"/>
    <p:sldId id="270" r:id="rId10"/>
    <p:sldId id="276" r:id="rId11"/>
    <p:sldId id="263" r:id="rId12"/>
    <p:sldId id="264" r:id="rId13"/>
    <p:sldId id="265" r:id="rId14"/>
    <p:sldId id="269" r:id="rId15"/>
    <p:sldId id="271" r:id="rId16"/>
    <p:sldId id="273" r:id="rId17"/>
    <p:sldId id="274" r:id="rId18"/>
    <p:sldId id="266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B1E7ADFA-7816-4630-858A-F51BD9F41C07}"/>
    <pc:docChg chg="custSel addSld delSld modSld">
      <pc:chgData name="Mary Waldron" userId="4bb03067c7b4ffb5" providerId="LiveId" clId="{B1E7ADFA-7816-4630-858A-F51BD9F41C07}" dt="2022-01-19T23:21:48.952" v="126" actId="22"/>
      <pc:docMkLst>
        <pc:docMk/>
      </pc:docMkLst>
      <pc:sldChg chg="modSp mod">
        <pc:chgData name="Mary Waldron" userId="4bb03067c7b4ffb5" providerId="LiveId" clId="{B1E7ADFA-7816-4630-858A-F51BD9F41C07}" dt="2022-01-19T22:20:51.194" v="5" actId="20577"/>
        <pc:sldMkLst>
          <pc:docMk/>
          <pc:sldMk cId="2516248767" sldId="256"/>
        </pc:sldMkLst>
        <pc:spChg chg="mod">
          <ac:chgData name="Mary Waldron" userId="4bb03067c7b4ffb5" providerId="LiveId" clId="{B1E7ADFA-7816-4630-858A-F51BD9F41C07}" dt="2022-01-19T22:20:51.194" v="5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B1E7ADFA-7816-4630-858A-F51BD9F41C07}" dt="2022-01-19T22:28:20.859" v="81" actId="14100"/>
        <pc:sldMkLst>
          <pc:docMk/>
          <pc:sldMk cId="579272706" sldId="257"/>
        </pc:sldMkLst>
        <pc:spChg chg="mod">
          <ac:chgData name="Mary Waldron" userId="4bb03067c7b4ffb5" providerId="LiveId" clId="{B1E7ADFA-7816-4630-858A-F51BD9F41C07}" dt="2022-01-19T22:24:14.100" v="54" actId="13926"/>
          <ac:spMkLst>
            <pc:docMk/>
            <pc:sldMk cId="579272706" sldId="257"/>
            <ac:spMk id="3" creationId="{945A077A-A575-498B-AC28-7F9FF2E6E3A2}"/>
          </ac:spMkLst>
        </pc:spChg>
        <pc:spChg chg="mod">
          <ac:chgData name="Mary Waldron" userId="4bb03067c7b4ffb5" providerId="LiveId" clId="{B1E7ADFA-7816-4630-858A-F51BD9F41C07}" dt="2022-01-19T22:25:29.795" v="70" actId="20577"/>
          <ac:spMkLst>
            <pc:docMk/>
            <pc:sldMk cId="579272706" sldId="257"/>
            <ac:spMk id="6" creationId="{9BC7B918-6ABE-454E-9CF3-BAD3A6D6F071}"/>
          </ac:spMkLst>
        </pc:spChg>
        <pc:picChg chg="del">
          <ac:chgData name="Mary Waldron" userId="4bb03067c7b4ffb5" providerId="LiveId" clId="{B1E7ADFA-7816-4630-858A-F51BD9F41C07}" dt="2022-01-19T22:26:19.650" v="71" actId="478"/>
          <ac:picMkLst>
            <pc:docMk/>
            <pc:sldMk cId="579272706" sldId="257"/>
            <ac:picMk id="4" creationId="{361C78EE-E22F-4BE7-A003-CC3BE3B7D3C4}"/>
          </ac:picMkLst>
        </pc:picChg>
        <pc:picChg chg="add mod">
          <ac:chgData name="Mary Waldron" userId="4bb03067c7b4ffb5" providerId="LiveId" clId="{B1E7ADFA-7816-4630-858A-F51BD9F41C07}" dt="2022-01-19T22:28:20.859" v="81" actId="14100"/>
          <ac:picMkLst>
            <pc:docMk/>
            <pc:sldMk cId="579272706" sldId="257"/>
            <ac:picMk id="5" creationId="{B23E7D3F-03B0-44BA-972F-020439C862E1}"/>
          </ac:picMkLst>
        </pc:picChg>
      </pc:sldChg>
      <pc:sldChg chg="addSp delSp modSp mod">
        <pc:chgData name="Mary Waldron" userId="4bb03067c7b4ffb5" providerId="LiveId" clId="{B1E7ADFA-7816-4630-858A-F51BD9F41C07}" dt="2022-01-19T22:41:19.108" v="99" actId="14100"/>
        <pc:sldMkLst>
          <pc:docMk/>
          <pc:sldMk cId="1167088204" sldId="258"/>
        </pc:sldMkLst>
        <pc:spChg chg="mod">
          <ac:chgData name="Mary Waldron" userId="4bb03067c7b4ffb5" providerId="LiveId" clId="{B1E7ADFA-7816-4630-858A-F51BD9F41C07}" dt="2022-01-19T22:41:19.108" v="99" actId="14100"/>
          <ac:spMkLst>
            <pc:docMk/>
            <pc:sldMk cId="1167088204" sldId="258"/>
            <ac:spMk id="9" creationId="{14D3A934-6187-4D4C-A3E5-BA4B29BE63BA}"/>
          </ac:spMkLst>
        </pc:spChg>
        <pc:picChg chg="del">
          <ac:chgData name="Mary Waldron" userId="4bb03067c7b4ffb5" providerId="LiveId" clId="{B1E7ADFA-7816-4630-858A-F51BD9F41C07}" dt="2022-01-19T22:26:30.236" v="72" actId="478"/>
          <ac:picMkLst>
            <pc:docMk/>
            <pc:sldMk cId="1167088204" sldId="258"/>
            <ac:picMk id="3" creationId="{D07D9A33-EC4E-4736-9D1D-492CD13FD903}"/>
          </ac:picMkLst>
        </pc:picChg>
        <pc:picChg chg="add mod">
          <ac:chgData name="Mary Waldron" userId="4bb03067c7b4ffb5" providerId="LiveId" clId="{B1E7ADFA-7816-4630-858A-F51BD9F41C07}" dt="2022-01-19T22:29:59.023" v="84" actId="1076"/>
          <ac:picMkLst>
            <pc:docMk/>
            <pc:sldMk cId="1167088204" sldId="258"/>
            <ac:picMk id="5" creationId="{E813C110-D991-4EC2-BEF8-9BE2E35F7677}"/>
          </ac:picMkLst>
        </pc:picChg>
      </pc:sldChg>
      <pc:sldChg chg="addSp delSp modSp mod">
        <pc:chgData name="Mary Waldron" userId="4bb03067c7b4ffb5" providerId="LiveId" clId="{B1E7ADFA-7816-4630-858A-F51BD9F41C07}" dt="2022-01-19T22:32:02.750" v="89" actId="1076"/>
        <pc:sldMkLst>
          <pc:docMk/>
          <pc:sldMk cId="4128816794" sldId="260"/>
        </pc:sldMkLst>
        <pc:spChg chg="add del mod">
          <ac:chgData name="Mary Waldron" userId="4bb03067c7b4ffb5" providerId="LiveId" clId="{B1E7ADFA-7816-4630-858A-F51BD9F41C07}" dt="2022-01-19T22:30:58.932" v="85" actId="22"/>
          <ac:spMkLst>
            <pc:docMk/>
            <pc:sldMk cId="4128816794" sldId="260"/>
            <ac:spMk id="3" creationId="{856572F3-B1D8-4652-B15E-DCD7385DA036}"/>
          </ac:spMkLst>
        </pc:spChg>
        <pc:picChg chg="del">
          <ac:chgData name="Mary Waldron" userId="4bb03067c7b4ffb5" providerId="LiveId" clId="{B1E7ADFA-7816-4630-858A-F51BD9F41C07}" dt="2022-01-19T22:26:37.696" v="74" actId="478"/>
          <ac:picMkLst>
            <pc:docMk/>
            <pc:sldMk cId="4128816794" sldId="260"/>
            <ac:picMk id="8" creationId="{183CA08A-1BF3-4EC5-AE82-B189F71D262A}"/>
          </ac:picMkLst>
        </pc:picChg>
        <pc:picChg chg="add mod ord">
          <ac:chgData name="Mary Waldron" userId="4bb03067c7b4ffb5" providerId="LiveId" clId="{B1E7ADFA-7816-4630-858A-F51BD9F41C07}" dt="2022-01-19T22:31:02.599" v="86" actId="1076"/>
          <ac:picMkLst>
            <pc:docMk/>
            <pc:sldMk cId="4128816794" sldId="260"/>
            <ac:picMk id="9" creationId="{E2FBCC09-C4B3-467A-BECB-7D4D2CACD9F2}"/>
          </ac:picMkLst>
        </pc:picChg>
        <pc:picChg chg="del">
          <ac:chgData name="Mary Waldron" userId="4bb03067c7b4ffb5" providerId="LiveId" clId="{B1E7ADFA-7816-4630-858A-F51BD9F41C07}" dt="2022-01-19T22:26:35.619" v="73" actId="478"/>
          <ac:picMkLst>
            <pc:docMk/>
            <pc:sldMk cId="4128816794" sldId="260"/>
            <ac:picMk id="11" creationId="{50BC4EA2-3754-47CF-BA99-84D23AF0B29C}"/>
          </ac:picMkLst>
        </pc:picChg>
        <pc:picChg chg="add mod">
          <ac:chgData name="Mary Waldron" userId="4bb03067c7b4ffb5" providerId="LiveId" clId="{B1E7ADFA-7816-4630-858A-F51BD9F41C07}" dt="2022-01-19T22:32:02.750" v="89" actId="1076"/>
          <ac:picMkLst>
            <pc:docMk/>
            <pc:sldMk cId="4128816794" sldId="260"/>
            <ac:picMk id="12" creationId="{2A6F5106-C1C5-48F1-A34F-36FDCFEEB9E3}"/>
          </ac:picMkLst>
        </pc:picChg>
      </pc:sldChg>
      <pc:sldChg chg="addSp delSp mod">
        <pc:chgData name="Mary Waldron" userId="4bb03067c7b4ffb5" providerId="LiveId" clId="{B1E7ADFA-7816-4630-858A-F51BD9F41C07}" dt="2022-01-19T22:40:13.494" v="97" actId="22"/>
        <pc:sldMkLst>
          <pc:docMk/>
          <pc:sldMk cId="4159230561" sldId="261"/>
        </pc:sldMkLst>
        <pc:picChg chg="add">
          <ac:chgData name="Mary Waldron" userId="4bb03067c7b4ffb5" providerId="LiveId" clId="{B1E7ADFA-7816-4630-858A-F51BD9F41C07}" dt="2022-01-19T22:40:13.494" v="97" actId="22"/>
          <ac:picMkLst>
            <pc:docMk/>
            <pc:sldMk cId="4159230561" sldId="261"/>
            <ac:picMk id="3" creationId="{EE4CD79A-50F0-41AB-894B-E80885F98CD1}"/>
          </ac:picMkLst>
        </pc:picChg>
        <pc:picChg chg="del">
          <ac:chgData name="Mary Waldron" userId="4bb03067c7b4ffb5" providerId="LiveId" clId="{B1E7ADFA-7816-4630-858A-F51BD9F41C07}" dt="2022-01-19T22:32:13.164" v="90" actId="478"/>
          <ac:picMkLst>
            <pc:docMk/>
            <pc:sldMk cId="4159230561" sldId="261"/>
            <ac:picMk id="9" creationId="{5F015CAB-CD07-4A2A-9FD8-C9F117A51FF6}"/>
          </ac:picMkLst>
        </pc:picChg>
      </pc:sldChg>
      <pc:sldChg chg="addSp delSp modSp mod">
        <pc:chgData name="Mary Waldron" userId="4bb03067c7b4ffb5" providerId="LiveId" clId="{B1E7ADFA-7816-4630-858A-F51BD9F41C07}" dt="2022-01-19T23:21:48.952" v="126" actId="22"/>
        <pc:sldMkLst>
          <pc:docMk/>
          <pc:sldMk cId="1256057901" sldId="264"/>
        </pc:sldMkLst>
        <pc:spChg chg="add del mod">
          <ac:chgData name="Mary Waldron" userId="4bb03067c7b4ffb5" providerId="LiveId" clId="{B1E7ADFA-7816-4630-858A-F51BD9F41C07}" dt="2022-01-19T23:21:48.952" v="126" actId="22"/>
          <ac:spMkLst>
            <pc:docMk/>
            <pc:sldMk cId="1256057901" sldId="264"/>
            <ac:spMk id="7" creationId="{8F1A7BF3-30E8-427C-A76B-E77002E8A4E7}"/>
          </ac:spMkLst>
        </pc:spChg>
        <pc:picChg chg="del">
          <ac:chgData name="Mary Waldron" userId="4bb03067c7b4ffb5" providerId="LiveId" clId="{B1E7ADFA-7816-4630-858A-F51BD9F41C07}" dt="2022-01-19T23:21:19.110" v="125" actId="478"/>
          <ac:picMkLst>
            <pc:docMk/>
            <pc:sldMk cId="1256057901" sldId="264"/>
            <ac:picMk id="8" creationId="{C32671C8-909D-425A-86E5-81174BDE9142}"/>
          </ac:picMkLst>
        </pc:picChg>
        <pc:picChg chg="add mod ord">
          <ac:chgData name="Mary Waldron" userId="4bb03067c7b4ffb5" providerId="LiveId" clId="{B1E7ADFA-7816-4630-858A-F51BD9F41C07}" dt="2022-01-19T23:21:48.952" v="126" actId="22"/>
          <ac:picMkLst>
            <pc:docMk/>
            <pc:sldMk cId="1256057901" sldId="264"/>
            <ac:picMk id="10" creationId="{418AEA8D-B260-43E1-99F7-9DF25453022D}"/>
          </ac:picMkLst>
        </pc:picChg>
      </pc:sldChg>
      <pc:sldChg chg="addSp delSp modSp mod">
        <pc:chgData name="Mary Waldron" userId="4bb03067c7b4ffb5" providerId="LiveId" clId="{B1E7ADFA-7816-4630-858A-F51BD9F41C07}" dt="2022-01-19T23:17:33.580" v="116" actId="478"/>
        <pc:sldMkLst>
          <pc:docMk/>
          <pc:sldMk cId="3433273694" sldId="265"/>
        </pc:sldMkLst>
        <pc:spChg chg="add del mod">
          <ac:chgData name="Mary Waldron" userId="4bb03067c7b4ffb5" providerId="LiveId" clId="{B1E7ADFA-7816-4630-858A-F51BD9F41C07}" dt="2022-01-19T23:17:28.511" v="115" actId="22"/>
          <ac:spMkLst>
            <pc:docMk/>
            <pc:sldMk cId="3433273694" sldId="265"/>
            <ac:spMk id="7" creationId="{0DEB579A-D7F9-48A2-81EE-ADD59C100A75}"/>
          </ac:spMkLst>
        </pc:spChg>
        <pc:picChg chg="del">
          <ac:chgData name="Mary Waldron" userId="4bb03067c7b4ffb5" providerId="LiveId" clId="{B1E7ADFA-7816-4630-858A-F51BD9F41C07}" dt="2022-01-19T22:32:52.022" v="92" actId="478"/>
          <ac:picMkLst>
            <pc:docMk/>
            <pc:sldMk cId="3433273694" sldId="265"/>
            <ac:picMk id="8" creationId="{873BD28A-01D8-47F3-8489-3F7A593DEEA4}"/>
          </ac:picMkLst>
        </pc:picChg>
        <pc:picChg chg="del">
          <ac:chgData name="Mary Waldron" userId="4bb03067c7b4ffb5" providerId="LiveId" clId="{B1E7ADFA-7816-4630-858A-F51BD9F41C07}" dt="2022-01-19T23:17:33.580" v="116" actId="478"/>
          <ac:picMkLst>
            <pc:docMk/>
            <pc:sldMk cId="3433273694" sldId="265"/>
            <ac:picMk id="9" creationId="{F4210703-B498-4086-B65B-F2B31137AF7C}"/>
          </ac:picMkLst>
        </pc:picChg>
        <pc:picChg chg="add mod ord">
          <ac:chgData name="Mary Waldron" userId="4bb03067c7b4ffb5" providerId="LiveId" clId="{B1E7ADFA-7816-4630-858A-F51BD9F41C07}" dt="2022-01-19T23:17:28.511" v="115" actId="22"/>
          <ac:picMkLst>
            <pc:docMk/>
            <pc:sldMk cId="3433273694" sldId="265"/>
            <ac:picMk id="11" creationId="{27623084-25AA-489D-918B-1FBB2511A341}"/>
          </ac:picMkLst>
        </pc:picChg>
      </pc:sldChg>
      <pc:sldChg chg="addSp delSp modSp mod">
        <pc:chgData name="Mary Waldron" userId="4bb03067c7b4ffb5" providerId="LiveId" clId="{B1E7ADFA-7816-4630-858A-F51BD9F41C07}" dt="2022-01-19T22:44:01.214" v="100" actId="22"/>
        <pc:sldMkLst>
          <pc:docMk/>
          <pc:sldMk cId="3129912407" sldId="268"/>
        </pc:sldMkLst>
        <pc:spChg chg="add del mod">
          <ac:chgData name="Mary Waldron" userId="4bb03067c7b4ffb5" providerId="LiveId" clId="{B1E7ADFA-7816-4630-858A-F51BD9F41C07}" dt="2022-01-19T22:44:01.214" v="100" actId="22"/>
          <ac:spMkLst>
            <pc:docMk/>
            <pc:sldMk cId="3129912407" sldId="268"/>
            <ac:spMk id="3" creationId="{F2F12B5A-8013-4D5C-80A0-4F08CA7764B3}"/>
          </ac:spMkLst>
        </pc:spChg>
        <pc:picChg chg="del">
          <ac:chgData name="Mary Waldron" userId="4bb03067c7b4ffb5" providerId="LiveId" clId="{B1E7ADFA-7816-4630-858A-F51BD9F41C07}" dt="2022-01-19T22:32:17.067" v="91" actId="478"/>
          <ac:picMkLst>
            <pc:docMk/>
            <pc:sldMk cId="3129912407" sldId="268"/>
            <ac:picMk id="8" creationId="{0BC1465C-0E23-457E-96F5-BA049D1AC949}"/>
          </ac:picMkLst>
        </pc:picChg>
        <pc:picChg chg="add mod ord">
          <ac:chgData name="Mary Waldron" userId="4bb03067c7b4ffb5" providerId="LiveId" clId="{B1E7ADFA-7816-4630-858A-F51BD9F41C07}" dt="2022-01-19T22:44:01.214" v="100" actId="22"/>
          <ac:picMkLst>
            <pc:docMk/>
            <pc:sldMk cId="3129912407" sldId="268"/>
            <ac:picMk id="9" creationId="{346BBB80-023A-4D2E-A76D-078F4CA2CA31}"/>
          </ac:picMkLst>
        </pc:picChg>
      </pc:sldChg>
      <pc:sldChg chg="delSp mod">
        <pc:chgData name="Mary Waldron" userId="4bb03067c7b4ffb5" providerId="LiveId" clId="{B1E7ADFA-7816-4630-858A-F51BD9F41C07}" dt="2022-01-19T22:33:22.434" v="95" actId="478"/>
        <pc:sldMkLst>
          <pc:docMk/>
          <pc:sldMk cId="3090323425" sldId="269"/>
        </pc:sldMkLst>
        <pc:picChg chg="del">
          <ac:chgData name="Mary Waldron" userId="4bb03067c7b4ffb5" providerId="LiveId" clId="{B1E7ADFA-7816-4630-858A-F51BD9F41C07}" dt="2022-01-19T22:33:22.434" v="95" actId="478"/>
          <ac:picMkLst>
            <pc:docMk/>
            <pc:sldMk cId="3090323425" sldId="269"/>
            <ac:picMk id="9" creationId="{94987226-32C8-4B09-97A7-E73014C86333}"/>
          </ac:picMkLst>
        </pc:picChg>
        <pc:picChg chg="del">
          <ac:chgData name="Mary Waldron" userId="4bb03067c7b4ffb5" providerId="LiveId" clId="{B1E7ADFA-7816-4630-858A-F51BD9F41C07}" dt="2022-01-19T22:33:20.077" v="94" actId="478"/>
          <ac:picMkLst>
            <pc:docMk/>
            <pc:sldMk cId="3090323425" sldId="269"/>
            <ac:picMk id="11" creationId="{20C83EE3-8AB7-4D88-A09A-4AC472C2302E}"/>
          </ac:picMkLst>
        </pc:picChg>
      </pc:sldChg>
      <pc:sldChg chg="addSp delSp modSp mod">
        <pc:chgData name="Mary Waldron" userId="4bb03067c7b4ffb5" providerId="LiveId" clId="{B1E7ADFA-7816-4630-858A-F51BD9F41C07}" dt="2022-01-19T22:45:30.018" v="106" actId="1076"/>
        <pc:sldMkLst>
          <pc:docMk/>
          <pc:sldMk cId="696295905" sldId="270"/>
        </pc:sldMkLst>
        <pc:spChg chg="del mod">
          <ac:chgData name="Mary Waldron" userId="4bb03067c7b4ffb5" providerId="LiveId" clId="{B1E7ADFA-7816-4630-858A-F51BD9F41C07}" dt="2022-01-19T22:45:25.774" v="105" actId="478"/>
          <ac:spMkLst>
            <pc:docMk/>
            <pc:sldMk cId="696295905" sldId="270"/>
            <ac:spMk id="2" creationId="{6CA76D1A-8C02-436E-B84A-A1E4646574FA}"/>
          </ac:spMkLst>
        </pc:spChg>
        <pc:spChg chg="add del mod">
          <ac:chgData name="Mary Waldron" userId="4bb03067c7b4ffb5" providerId="LiveId" clId="{B1E7ADFA-7816-4630-858A-F51BD9F41C07}" dt="2022-01-19T22:45:21.395" v="103" actId="22"/>
          <ac:spMkLst>
            <pc:docMk/>
            <pc:sldMk cId="696295905" sldId="270"/>
            <ac:spMk id="7" creationId="{08CD945D-4130-42CB-B67E-BEA816AA1395}"/>
          </ac:spMkLst>
        </pc:spChg>
        <pc:picChg chg="del">
          <ac:chgData name="Mary Waldron" userId="4bb03067c7b4ffb5" providerId="LiveId" clId="{B1E7ADFA-7816-4630-858A-F51BD9F41C07}" dt="2022-01-19T22:44:10.084" v="101" actId="478"/>
          <ac:picMkLst>
            <pc:docMk/>
            <pc:sldMk cId="696295905" sldId="270"/>
            <ac:picMk id="8" creationId="{71897F58-EEDA-49CD-9F42-EA96F9D86F84}"/>
          </ac:picMkLst>
        </pc:picChg>
        <pc:picChg chg="add mod ord">
          <ac:chgData name="Mary Waldron" userId="4bb03067c7b4ffb5" providerId="LiveId" clId="{B1E7ADFA-7816-4630-858A-F51BD9F41C07}" dt="2022-01-19T22:45:30.018" v="106" actId="1076"/>
          <ac:picMkLst>
            <pc:docMk/>
            <pc:sldMk cId="696295905" sldId="270"/>
            <ac:picMk id="10" creationId="{DDADF295-700B-4483-8E68-79571362E7A5}"/>
          </ac:picMkLst>
        </pc:picChg>
        <pc:picChg chg="del">
          <ac:chgData name="Mary Waldron" userId="4bb03067c7b4ffb5" providerId="LiveId" clId="{B1E7ADFA-7816-4630-858A-F51BD9F41C07}" dt="2022-01-19T22:44:12.426" v="102" actId="478"/>
          <ac:picMkLst>
            <pc:docMk/>
            <pc:sldMk cId="696295905" sldId="270"/>
            <ac:picMk id="14" creationId="{FDB5990C-2435-4BFF-B339-0F2137C8F252}"/>
          </ac:picMkLst>
        </pc:picChg>
      </pc:sldChg>
      <pc:sldChg chg="addSp delSp modSp mod">
        <pc:chgData name="Mary Waldron" userId="4bb03067c7b4ffb5" providerId="LiveId" clId="{B1E7ADFA-7816-4630-858A-F51BD9F41C07}" dt="2022-01-19T23:18:50.941" v="118" actId="478"/>
        <pc:sldMkLst>
          <pc:docMk/>
          <pc:sldMk cId="4168973718" sldId="271"/>
        </pc:sldMkLst>
        <pc:spChg chg="add del mod">
          <ac:chgData name="Mary Waldron" userId="4bb03067c7b4ffb5" providerId="LiveId" clId="{B1E7ADFA-7816-4630-858A-F51BD9F41C07}" dt="2022-01-19T23:18:47.001" v="117" actId="22"/>
          <ac:spMkLst>
            <pc:docMk/>
            <pc:sldMk cId="4168973718" sldId="271"/>
            <ac:spMk id="3" creationId="{6FE5C4C4-708E-4F4C-859F-991D743BADF6}"/>
          </ac:spMkLst>
        </pc:spChg>
        <pc:picChg chg="add mod ord">
          <ac:chgData name="Mary Waldron" userId="4bb03067c7b4ffb5" providerId="LiveId" clId="{B1E7ADFA-7816-4630-858A-F51BD9F41C07}" dt="2022-01-19T23:18:47.001" v="117" actId="22"/>
          <ac:picMkLst>
            <pc:docMk/>
            <pc:sldMk cId="4168973718" sldId="271"/>
            <ac:picMk id="8" creationId="{CEC52C80-45BC-48A4-8BF9-83A1FB51E136}"/>
          </ac:picMkLst>
        </pc:picChg>
        <pc:picChg chg="del">
          <ac:chgData name="Mary Waldron" userId="4bb03067c7b4ffb5" providerId="LiveId" clId="{B1E7ADFA-7816-4630-858A-F51BD9F41C07}" dt="2022-01-19T22:32:58.826" v="93" actId="478"/>
          <ac:picMkLst>
            <pc:docMk/>
            <pc:sldMk cId="4168973718" sldId="271"/>
            <ac:picMk id="11" creationId="{DFD581CC-748B-41B4-8271-1AEA85E1CF04}"/>
          </ac:picMkLst>
        </pc:picChg>
        <pc:picChg chg="del">
          <ac:chgData name="Mary Waldron" userId="4bb03067c7b4ffb5" providerId="LiveId" clId="{B1E7ADFA-7816-4630-858A-F51BD9F41C07}" dt="2022-01-19T23:18:50.941" v="118" actId="478"/>
          <ac:picMkLst>
            <pc:docMk/>
            <pc:sldMk cId="4168973718" sldId="271"/>
            <ac:picMk id="12" creationId="{FE909584-E518-4FA4-BAA7-EF8D77945E1B}"/>
          </ac:picMkLst>
        </pc:picChg>
      </pc:sldChg>
      <pc:sldChg chg="delSp mod">
        <pc:chgData name="Mary Waldron" userId="4bb03067c7b4ffb5" providerId="LiveId" clId="{B1E7ADFA-7816-4630-858A-F51BD9F41C07}" dt="2022-01-19T23:19:03.785" v="119" actId="478"/>
        <pc:sldMkLst>
          <pc:docMk/>
          <pc:sldMk cId="3626134915" sldId="273"/>
        </pc:sldMkLst>
        <pc:picChg chg="del">
          <ac:chgData name="Mary Waldron" userId="4bb03067c7b4ffb5" providerId="LiveId" clId="{B1E7ADFA-7816-4630-858A-F51BD9F41C07}" dt="2022-01-19T23:19:03.785" v="119" actId="478"/>
          <ac:picMkLst>
            <pc:docMk/>
            <pc:sldMk cId="3626134915" sldId="273"/>
            <ac:picMk id="10" creationId="{206717D2-401C-4542-9E39-E30877619DD8}"/>
          </ac:picMkLst>
        </pc:picChg>
      </pc:sldChg>
      <pc:sldChg chg="addSp delSp modSp mod">
        <pc:chgData name="Mary Waldron" userId="4bb03067c7b4ffb5" providerId="LiveId" clId="{B1E7ADFA-7816-4630-858A-F51BD9F41C07}" dt="2022-01-19T23:20:05.837" v="124" actId="478"/>
        <pc:sldMkLst>
          <pc:docMk/>
          <pc:sldMk cId="1078172471" sldId="274"/>
        </pc:sldMkLst>
        <pc:spChg chg="add del mod">
          <ac:chgData name="Mary Waldron" userId="4bb03067c7b4ffb5" providerId="LiveId" clId="{B1E7ADFA-7816-4630-858A-F51BD9F41C07}" dt="2022-01-19T23:19:56.641" v="120" actId="22"/>
          <ac:spMkLst>
            <pc:docMk/>
            <pc:sldMk cId="1078172471" sldId="274"/>
            <ac:spMk id="3" creationId="{3B319B43-FAB4-4385-A579-E2AD1B730295}"/>
          </ac:spMkLst>
        </pc:spChg>
        <pc:spChg chg="del mod">
          <ac:chgData name="Mary Waldron" userId="4bb03067c7b4ffb5" providerId="LiveId" clId="{B1E7ADFA-7816-4630-858A-F51BD9F41C07}" dt="2022-01-19T23:20:05.837" v="124" actId="478"/>
          <ac:spMkLst>
            <pc:docMk/>
            <pc:sldMk cId="1078172471" sldId="274"/>
            <ac:spMk id="10" creationId="{A0AE92C3-73C5-43B6-A1C9-740659EADE0F}"/>
          </ac:spMkLst>
        </pc:spChg>
        <pc:picChg chg="del">
          <ac:chgData name="Mary Waldron" userId="4bb03067c7b4ffb5" providerId="LiveId" clId="{B1E7ADFA-7816-4630-858A-F51BD9F41C07}" dt="2022-01-19T22:33:48.274" v="96" actId="478"/>
          <ac:picMkLst>
            <pc:docMk/>
            <pc:sldMk cId="1078172471" sldId="274"/>
            <ac:picMk id="7" creationId="{F4A7CBE2-2454-44D1-8E21-A84987F5FC2A}"/>
          </ac:picMkLst>
        </pc:picChg>
        <pc:picChg chg="add mod ord">
          <ac:chgData name="Mary Waldron" userId="4bb03067c7b4ffb5" providerId="LiveId" clId="{B1E7ADFA-7816-4630-858A-F51BD9F41C07}" dt="2022-01-19T23:19:56.641" v="120" actId="22"/>
          <ac:picMkLst>
            <pc:docMk/>
            <pc:sldMk cId="1078172471" sldId="274"/>
            <ac:picMk id="11" creationId="{C79C41D7-50A3-4FA6-9B61-C46BA8870D52}"/>
          </ac:picMkLst>
        </pc:picChg>
      </pc:sldChg>
      <pc:sldChg chg="new del">
        <pc:chgData name="Mary Waldron" userId="4bb03067c7b4ffb5" providerId="LiveId" clId="{B1E7ADFA-7816-4630-858A-F51BD9F41C07}" dt="2022-01-19T22:48:00.111" v="114" actId="2696"/>
        <pc:sldMkLst>
          <pc:docMk/>
          <pc:sldMk cId="3397713405" sldId="275"/>
        </pc:sldMkLst>
      </pc:sldChg>
      <pc:sldChg chg="addSp delSp modSp new mod">
        <pc:chgData name="Mary Waldron" userId="4bb03067c7b4ffb5" providerId="LiveId" clId="{B1E7ADFA-7816-4630-858A-F51BD9F41C07}" dt="2022-01-19T22:47:25.422" v="113" actId="1076"/>
        <pc:sldMkLst>
          <pc:docMk/>
          <pc:sldMk cId="1746466798" sldId="276"/>
        </pc:sldMkLst>
        <pc:spChg chg="del">
          <ac:chgData name="Mary Waldron" userId="4bb03067c7b4ffb5" providerId="LiveId" clId="{B1E7ADFA-7816-4630-858A-F51BD9F41C07}" dt="2022-01-19T22:47:17.479" v="111" actId="22"/>
          <ac:spMkLst>
            <pc:docMk/>
            <pc:sldMk cId="1746466798" sldId="276"/>
            <ac:spMk id="3" creationId="{AB3BB746-BDD1-464C-BD7F-D3E78CC4B6B5}"/>
          </ac:spMkLst>
        </pc:spChg>
        <pc:picChg chg="add mod">
          <ac:chgData name="Mary Waldron" userId="4bb03067c7b4ffb5" providerId="LiveId" clId="{B1E7ADFA-7816-4630-858A-F51BD9F41C07}" dt="2022-01-19T22:47:21.306" v="112" actId="1076"/>
          <ac:picMkLst>
            <pc:docMk/>
            <pc:sldMk cId="1746466798" sldId="276"/>
            <ac:picMk id="8" creationId="{9D60662F-2537-4BC4-B15C-B683FEC39C93}"/>
          </ac:picMkLst>
        </pc:picChg>
        <pc:picChg chg="add mod ord">
          <ac:chgData name="Mary Waldron" userId="4bb03067c7b4ffb5" providerId="LiveId" clId="{B1E7ADFA-7816-4630-858A-F51BD9F41C07}" dt="2022-01-19T22:47:25.422" v="113" actId="1076"/>
          <ac:picMkLst>
            <pc:docMk/>
            <pc:sldMk cId="1746466798" sldId="276"/>
            <ac:picMk id="10" creationId="{79BA8CFC-9F10-452A-BE24-2F2C07302F2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December 2021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04040-ED12-4492-8C9F-1C0B618BD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8B41C-2669-4047-BA91-C7968547EC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905F5-E9D9-4D6E-94CD-91A081404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D7141-4759-4459-AD6E-2734142FF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18AEA8D-B260-43E1-99F7-9DF2545302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8653" y="1600200"/>
            <a:ext cx="9394694" cy="4383088"/>
          </a:xfrm>
        </p:spPr>
      </p:pic>
    </p:spTree>
    <p:extLst>
      <p:ext uri="{BB962C8B-B14F-4D97-AF65-F5344CB8AC3E}">
        <p14:creationId xmlns:p14="http://schemas.microsoft.com/office/powerpoint/2010/main" val="1256057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13BCB-4072-4C1A-829A-19495101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489C5-9F3E-4E16-AD1F-9EBB14074A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F70BD-D335-493B-8E77-4EC94DFE3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2A863-74BD-4D5C-8AA4-81028DBBB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7623084-25AA-489D-918B-1FBB2511A3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2100" y="2467769"/>
            <a:ext cx="9067800" cy="2647950"/>
          </a:xfrm>
        </p:spPr>
      </p:pic>
    </p:spTree>
    <p:extLst>
      <p:ext uri="{BB962C8B-B14F-4D97-AF65-F5344CB8AC3E}">
        <p14:creationId xmlns:p14="http://schemas.microsoft.com/office/powerpoint/2010/main" val="3433273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75A98-05AE-4F93-B1B7-4FFFD59F5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932D1-A6DC-4542-8571-FDF896EDBD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4F46D-C048-4349-B2BE-E8F19D621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B35D5-E43D-4A4F-990D-F48F39066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BA9F3EA-B899-4E29-A786-62C588BEA4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9553" y="1925383"/>
            <a:ext cx="967740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23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938B9-7C3A-44D2-B085-7A8DDA489B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5EDF7-B3BB-47DD-A553-B6F21A748E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4B7D4-F676-4F03-A72C-2F2D1E91CE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1356FC-2C2D-4123-862E-8A5AAF48A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80" y="1147864"/>
            <a:ext cx="10394581" cy="117663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EC52C80-45BC-48A4-8BF9-83A1FB51E1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7887" y="2805906"/>
            <a:ext cx="7896225" cy="1971675"/>
          </a:xfrm>
        </p:spPr>
      </p:pic>
    </p:spTree>
    <p:extLst>
      <p:ext uri="{BB962C8B-B14F-4D97-AF65-F5344CB8AC3E}">
        <p14:creationId xmlns:p14="http://schemas.microsoft.com/office/powerpoint/2010/main" val="4168973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0BB7F9B-8B98-47CB-A360-64A73EF2CE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1340" y="2453757"/>
            <a:ext cx="9067800" cy="287655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2BEC2-CFDB-44AE-813E-920955A5E3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B31C1-0223-49AF-BCAB-D3F50F5DA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901F1-8540-425C-8CBB-B5BC56707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92FF47-365A-47DD-B39D-1495FFB92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704" y="1039666"/>
            <a:ext cx="10394581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34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B947D-D0E1-48CA-8E9B-395CEE2954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F59CA-69B4-4B95-A66D-E843B145B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E39FA-44D3-4BFA-8AE9-296DBB27C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2E14A-A117-4894-892E-2A9F107FB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87" y="395003"/>
            <a:ext cx="10394581" cy="117663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79C41D7-50A3-4FA6-9B61-C46BA8870D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76525" y="1886744"/>
            <a:ext cx="6838950" cy="3810000"/>
          </a:xfrm>
        </p:spPr>
      </p:pic>
    </p:spTree>
    <p:extLst>
      <p:ext uri="{BB962C8B-B14F-4D97-AF65-F5344CB8AC3E}">
        <p14:creationId xmlns:p14="http://schemas.microsoft.com/office/powerpoint/2010/main" val="1078172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A077A-A575-498B-AC28-7F9FF2E6E3A2}"/>
              </a:ext>
            </a:extLst>
          </p:cNvPr>
          <p:cNvSpPr txBox="1"/>
          <p:nvPr/>
        </p:nvSpPr>
        <p:spPr>
          <a:xfrm>
            <a:off x="422388" y="934994"/>
            <a:ext cx="222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ighlight>
                  <a:srgbClr val="00FF00"/>
                </a:highlight>
              </a:rPr>
              <a:t>Total Income	 $15,557.42</a:t>
            </a:r>
          </a:p>
          <a:p>
            <a:r>
              <a:rPr lang="en-US" sz="1200" dirty="0">
                <a:highlight>
                  <a:srgbClr val="FFFF00"/>
                </a:highlight>
              </a:rPr>
              <a:t>Total Expenses $11,803.29 </a:t>
            </a:r>
          </a:p>
          <a:p>
            <a:r>
              <a:rPr lang="en-US" sz="1200" dirty="0">
                <a:highlight>
                  <a:srgbClr val="00FFFF"/>
                </a:highlight>
              </a:rPr>
              <a:t>Net Income	 $   3,754.13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C7B918-6ABE-454E-9CF3-BAD3A6D6F071}"/>
              </a:ext>
            </a:extLst>
          </p:cNvPr>
          <p:cNvSpPr txBox="1"/>
          <p:nvPr/>
        </p:nvSpPr>
        <p:spPr>
          <a:xfrm>
            <a:off x="505280" y="3848100"/>
            <a:ext cx="2517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EOM Nov 2021</a:t>
            </a:r>
          </a:p>
          <a:p>
            <a:r>
              <a:rPr lang="en-US" sz="1000" dirty="0"/>
              <a:t>Bank Account Balance           $40,526.70</a:t>
            </a:r>
          </a:p>
          <a:p>
            <a:r>
              <a:rPr lang="en-US" sz="1000" dirty="0"/>
              <a:t>Building Reserve Fund           $35,000.00</a:t>
            </a:r>
          </a:p>
          <a:p>
            <a:r>
              <a:rPr lang="en-US" sz="1000" dirty="0"/>
              <a:t>Equipment Reserve Fund      $35,000.00</a:t>
            </a:r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3E7D3F-03B0-44BA-972F-020439C862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0360" y="485775"/>
            <a:ext cx="9070453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14D3A934-6187-4D4C-A3E5-BA4B29BE63BA}"/>
              </a:ext>
            </a:extLst>
          </p:cNvPr>
          <p:cNvSpPr/>
          <p:nvPr/>
        </p:nvSpPr>
        <p:spPr>
          <a:xfrm>
            <a:off x="921436" y="4332514"/>
            <a:ext cx="958164" cy="943429"/>
          </a:xfrm>
          <a:prstGeom prst="wedgeRectCallout">
            <a:avLst>
              <a:gd name="adj1" fmla="val 224145"/>
              <a:gd name="adj2" fmla="val 181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 rent paid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13C110-D991-4EC2-BEF8-9BE2E35F7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8299" y="556207"/>
            <a:ext cx="9239250" cy="58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2FBCC09-C4B3-467A-BECB-7D4D2CACD9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1649" y="663840"/>
            <a:ext cx="9105900" cy="904875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6F5106-C1C5-48F1-A34F-36FDCFEEB9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991" y="1881187"/>
            <a:ext cx="923925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6EB7-152D-4D82-B506-68DC9FE97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1471-1F33-4797-835D-63BDA289B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8AC8-E4D1-4483-A94E-D130930E8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4CD79A-50F0-41AB-894B-E80885F98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2" y="581025"/>
            <a:ext cx="9934575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30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29FF6-D859-4516-A3DE-7B872538F6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CC809-C960-4704-B07E-9003BC6589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E3C72-5D29-419C-B69E-84944754A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46BBB80-023A-4D2E-A76D-078F4CA2CA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8275" y="1643856"/>
            <a:ext cx="9315450" cy="4295775"/>
          </a:xfrm>
        </p:spPr>
      </p:pic>
    </p:spTree>
    <p:extLst>
      <p:ext uri="{BB962C8B-B14F-4D97-AF65-F5344CB8AC3E}">
        <p14:creationId xmlns:p14="http://schemas.microsoft.com/office/powerpoint/2010/main" val="312991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2762D-1AD9-43CA-AEF5-4EFC3D7C05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13DF1-11AF-407C-BCF5-207E9A8E5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E7494-C2DD-44AF-AF7A-A51E15602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DADF295-700B-4483-8E68-79571362E7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5337" y="1075267"/>
            <a:ext cx="8101325" cy="4383088"/>
          </a:xfrm>
        </p:spPr>
      </p:pic>
    </p:spTree>
    <p:extLst>
      <p:ext uri="{BB962C8B-B14F-4D97-AF65-F5344CB8AC3E}">
        <p14:creationId xmlns:p14="http://schemas.microsoft.com/office/powerpoint/2010/main" val="696295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67300-B24A-496F-86BD-CD78C5E20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9BA8CFC-9F10-452A-BE24-2F2C07302F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9053" y="1275924"/>
            <a:ext cx="9486900" cy="17145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C2828-8C06-404D-BAEA-7CF61C680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6A3F8-75FF-48D4-BBA9-FAC028968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0BE6D-8E10-4188-93C9-32DE65EA3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60662F-2537-4BC4-B15C-B683FEC39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2758" y="308556"/>
            <a:ext cx="8896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466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6C20137-4029-453B-8780-E69D1ECD0D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753394"/>
            <a:ext cx="10820400" cy="4076700"/>
          </a:xfrm>
        </p:spPr>
      </p:pic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593</TotalTime>
  <Words>145</Words>
  <Application>Microsoft Office PowerPoint</Application>
  <PresentationFormat>Widescreen</PresentationFormat>
  <Paragraphs>57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Gotham Medium</vt:lpstr>
      <vt:lpstr>Gothic medium</vt:lpstr>
      <vt:lpstr>Makersmiths_White</vt:lpstr>
      <vt:lpstr>Makersmiths_2</vt:lpstr>
      <vt:lpstr>Makersmiths2</vt:lpstr>
      <vt:lpstr>December 2021 Financials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Approved Projects Budgets &amp; Expenditures</vt:lpstr>
      <vt:lpstr>Approved Projects Budgets &amp; Expenditures</vt:lpstr>
      <vt:lpstr>Approved Projects Budgets &amp; Expenditures</vt:lpstr>
      <vt:lpstr>Approved Projects Budgets &amp; Expenditures</vt:lpstr>
      <vt:lpstr>PowerPoint Presentation</vt:lpstr>
      <vt:lpstr>PowerPoint Presentation</vt:lpstr>
      <vt:lpstr>PowerPoint Presentation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9</cp:revision>
  <cp:lastPrinted>2021-08-25T18:09:33Z</cp:lastPrinted>
  <dcterms:created xsi:type="dcterms:W3CDTF">2018-01-30T02:47:39Z</dcterms:created>
  <dcterms:modified xsi:type="dcterms:W3CDTF">2022-01-19T23:22:12Z</dcterms:modified>
</cp:coreProperties>
</file>