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  <p:sldId id="260" r:id="rId7"/>
    <p:sldId id="261" r:id="rId8"/>
    <p:sldId id="268" r:id="rId9"/>
    <p:sldId id="270" r:id="rId10"/>
    <p:sldId id="263" r:id="rId11"/>
    <p:sldId id="264" r:id="rId12"/>
    <p:sldId id="265" r:id="rId13"/>
    <p:sldId id="269" r:id="rId14"/>
    <p:sldId id="271" r:id="rId15"/>
    <p:sldId id="273" r:id="rId16"/>
    <p:sldId id="274" r:id="rId17"/>
    <p:sldId id="266" r:id="rId1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CBF4D4-74E6-4F39-B178-D5896663BDDA}" v="11" dt="2021-12-09T01:29:05.0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31CBF4D4-74E6-4F39-B178-D5896663BDDA}"/>
    <pc:docChg chg="undo custSel addSld delSld modSld">
      <pc:chgData name="Mary Waldron" userId="4bb03067c7b4ffb5" providerId="LiveId" clId="{31CBF4D4-74E6-4F39-B178-D5896663BDDA}" dt="2021-12-09T01:30:18.854" v="259" actId="1076"/>
      <pc:docMkLst>
        <pc:docMk/>
      </pc:docMkLst>
      <pc:sldChg chg="modSp mod">
        <pc:chgData name="Mary Waldron" userId="4bb03067c7b4ffb5" providerId="LiveId" clId="{31CBF4D4-74E6-4F39-B178-D5896663BDDA}" dt="2021-12-09T00:38:13.711" v="14" actId="20577"/>
        <pc:sldMkLst>
          <pc:docMk/>
          <pc:sldMk cId="2516248767" sldId="256"/>
        </pc:sldMkLst>
        <pc:spChg chg="mod">
          <ac:chgData name="Mary Waldron" userId="4bb03067c7b4ffb5" providerId="LiveId" clId="{31CBF4D4-74E6-4F39-B178-D5896663BDDA}" dt="2021-12-09T00:38:13.711" v="14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31CBF4D4-74E6-4F39-B178-D5896663BDDA}" dt="2021-12-09T00:47:01.857" v="105" actId="14100"/>
        <pc:sldMkLst>
          <pc:docMk/>
          <pc:sldMk cId="579272706" sldId="257"/>
        </pc:sldMkLst>
        <pc:spChg chg="mod">
          <ac:chgData name="Mary Waldron" userId="4bb03067c7b4ffb5" providerId="LiveId" clId="{31CBF4D4-74E6-4F39-B178-D5896663BDDA}" dt="2021-12-09T00:40:51.140" v="75" actId="13926"/>
          <ac:spMkLst>
            <pc:docMk/>
            <pc:sldMk cId="579272706" sldId="257"/>
            <ac:spMk id="3" creationId="{945A077A-A575-498B-AC28-7F9FF2E6E3A2}"/>
          </ac:spMkLst>
        </pc:spChg>
        <pc:spChg chg="mod">
          <ac:chgData name="Mary Waldron" userId="4bb03067c7b4ffb5" providerId="LiveId" clId="{31CBF4D4-74E6-4F39-B178-D5896663BDDA}" dt="2021-12-09T00:42:10.956" v="97" actId="20577"/>
          <ac:spMkLst>
            <pc:docMk/>
            <pc:sldMk cId="579272706" sldId="257"/>
            <ac:spMk id="6" creationId="{9BC7B918-6ABE-454E-9CF3-BAD3A6D6F071}"/>
          </ac:spMkLst>
        </pc:spChg>
        <pc:picChg chg="add mod">
          <ac:chgData name="Mary Waldron" userId="4bb03067c7b4ffb5" providerId="LiveId" clId="{31CBF4D4-74E6-4F39-B178-D5896663BDDA}" dt="2021-12-09T00:47:01.857" v="105" actId="14100"/>
          <ac:picMkLst>
            <pc:docMk/>
            <pc:sldMk cId="579272706" sldId="257"/>
            <ac:picMk id="4" creationId="{361C78EE-E22F-4BE7-A003-CC3BE3B7D3C4}"/>
          </ac:picMkLst>
        </pc:picChg>
        <pc:picChg chg="del">
          <ac:chgData name="Mary Waldron" userId="4bb03067c7b4ffb5" providerId="LiveId" clId="{31CBF4D4-74E6-4F39-B178-D5896663BDDA}" dt="2021-12-09T00:42:20.668" v="98" actId="21"/>
          <ac:picMkLst>
            <pc:docMk/>
            <pc:sldMk cId="579272706" sldId="257"/>
            <ac:picMk id="5" creationId="{28B5B70A-BEAE-4663-998F-DA2BBD50A045}"/>
          </ac:picMkLst>
        </pc:picChg>
      </pc:sldChg>
      <pc:sldChg chg="addSp delSp modSp mod">
        <pc:chgData name="Mary Waldron" userId="4bb03067c7b4ffb5" providerId="LiveId" clId="{31CBF4D4-74E6-4F39-B178-D5896663BDDA}" dt="2021-12-09T01:22:44.691" v="192" actId="14100"/>
        <pc:sldMkLst>
          <pc:docMk/>
          <pc:sldMk cId="1167088204" sldId="258"/>
        </pc:sldMkLst>
        <pc:spChg chg="add mod">
          <ac:chgData name="Mary Waldron" userId="4bb03067c7b4ffb5" providerId="LiveId" clId="{31CBF4D4-74E6-4F39-B178-D5896663BDDA}" dt="2021-12-09T01:22:44.691" v="192" actId="14100"/>
          <ac:spMkLst>
            <pc:docMk/>
            <pc:sldMk cId="1167088204" sldId="258"/>
            <ac:spMk id="9" creationId="{14D3A934-6187-4D4C-A3E5-BA4B29BE63BA}"/>
          </ac:spMkLst>
        </pc:spChg>
        <pc:picChg chg="add">
          <ac:chgData name="Mary Waldron" userId="4bb03067c7b4ffb5" providerId="LiveId" clId="{31CBF4D4-74E6-4F39-B178-D5896663BDDA}" dt="2021-12-09T00:49:02.852" v="106" actId="22"/>
          <ac:picMkLst>
            <pc:docMk/>
            <pc:sldMk cId="1167088204" sldId="258"/>
            <ac:picMk id="3" creationId="{D07D9A33-EC4E-4736-9D1D-492CD13FD903}"/>
          </ac:picMkLst>
        </pc:picChg>
        <pc:picChg chg="del">
          <ac:chgData name="Mary Waldron" userId="4bb03067c7b4ffb5" providerId="LiveId" clId="{31CBF4D4-74E6-4F39-B178-D5896663BDDA}" dt="2021-12-09T00:42:28.150" v="99" actId="21"/>
          <ac:picMkLst>
            <pc:docMk/>
            <pc:sldMk cId="1167088204" sldId="258"/>
            <ac:picMk id="5" creationId="{F37B5058-1249-48C4-B890-0F1CF0494F55}"/>
          </ac:picMkLst>
        </pc:picChg>
      </pc:sldChg>
      <pc:sldChg chg="addSp delSp modSp mod">
        <pc:chgData name="Mary Waldron" userId="4bb03067c7b4ffb5" providerId="LiveId" clId="{31CBF4D4-74E6-4F39-B178-D5896663BDDA}" dt="2021-12-09T00:50:45.871" v="111" actId="1076"/>
        <pc:sldMkLst>
          <pc:docMk/>
          <pc:sldMk cId="4128816794" sldId="260"/>
        </pc:sldMkLst>
        <pc:spChg chg="add del mod">
          <ac:chgData name="Mary Waldron" userId="4bb03067c7b4ffb5" providerId="LiveId" clId="{31CBF4D4-74E6-4F39-B178-D5896663BDDA}" dt="2021-12-09T00:49:56.035" v="107" actId="22"/>
          <ac:spMkLst>
            <pc:docMk/>
            <pc:sldMk cId="4128816794" sldId="260"/>
            <ac:spMk id="3" creationId="{EB001659-19EF-4269-AA03-D347EA8ABF89}"/>
          </ac:spMkLst>
        </pc:spChg>
        <pc:picChg chg="add mod ord">
          <ac:chgData name="Mary Waldron" userId="4bb03067c7b4ffb5" providerId="LiveId" clId="{31CBF4D4-74E6-4F39-B178-D5896663BDDA}" dt="2021-12-09T00:49:59.764" v="108" actId="1076"/>
          <ac:picMkLst>
            <pc:docMk/>
            <pc:sldMk cId="4128816794" sldId="260"/>
            <ac:picMk id="8" creationId="{183CA08A-1BF3-4EC5-AE82-B189F71D262A}"/>
          </ac:picMkLst>
        </pc:picChg>
        <pc:picChg chg="del">
          <ac:chgData name="Mary Waldron" userId="4bb03067c7b4ffb5" providerId="LiveId" clId="{31CBF4D4-74E6-4F39-B178-D5896663BDDA}" dt="2021-12-09T00:42:40.163" v="100" actId="21"/>
          <ac:picMkLst>
            <pc:docMk/>
            <pc:sldMk cId="4128816794" sldId="260"/>
            <ac:picMk id="9" creationId="{6E68BB2E-047D-4486-B957-1313AFD52029}"/>
          </ac:picMkLst>
        </pc:picChg>
        <pc:picChg chg="add mod">
          <ac:chgData name="Mary Waldron" userId="4bb03067c7b4ffb5" providerId="LiveId" clId="{31CBF4D4-74E6-4F39-B178-D5896663BDDA}" dt="2021-12-09T00:50:45.871" v="111" actId="1076"/>
          <ac:picMkLst>
            <pc:docMk/>
            <pc:sldMk cId="4128816794" sldId="260"/>
            <ac:picMk id="11" creationId="{50BC4EA2-3754-47CF-BA99-84D23AF0B29C}"/>
          </ac:picMkLst>
        </pc:picChg>
      </pc:sldChg>
      <pc:sldChg chg="addSp delSp mod">
        <pc:chgData name="Mary Waldron" userId="4bb03067c7b4ffb5" providerId="LiveId" clId="{31CBF4D4-74E6-4F39-B178-D5896663BDDA}" dt="2021-12-09T01:02:30.815" v="125" actId="22"/>
        <pc:sldMkLst>
          <pc:docMk/>
          <pc:sldMk cId="4159230561" sldId="261"/>
        </pc:sldMkLst>
        <pc:picChg chg="add del">
          <ac:chgData name="Mary Waldron" userId="4bb03067c7b4ffb5" providerId="LiveId" clId="{31CBF4D4-74E6-4F39-B178-D5896663BDDA}" dt="2021-12-09T01:01:55.477" v="124" actId="21"/>
          <ac:picMkLst>
            <pc:docMk/>
            <pc:sldMk cId="4159230561" sldId="261"/>
            <ac:picMk id="3" creationId="{88157CF4-0B9B-483C-9DB1-594CE4922018}"/>
          </ac:picMkLst>
        </pc:picChg>
        <pc:picChg chg="del">
          <ac:chgData name="Mary Waldron" userId="4bb03067c7b4ffb5" providerId="LiveId" clId="{31CBF4D4-74E6-4F39-B178-D5896663BDDA}" dt="2021-12-09T00:42:44.107" v="101" actId="21"/>
          <ac:picMkLst>
            <pc:docMk/>
            <pc:sldMk cId="4159230561" sldId="261"/>
            <ac:picMk id="7" creationId="{85A45F7E-2C4A-4FB3-BB51-72E6AC47BF07}"/>
          </ac:picMkLst>
        </pc:picChg>
        <pc:picChg chg="add">
          <ac:chgData name="Mary Waldron" userId="4bb03067c7b4ffb5" providerId="LiveId" clId="{31CBF4D4-74E6-4F39-B178-D5896663BDDA}" dt="2021-12-09T01:02:30.815" v="125" actId="22"/>
          <ac:picMkLst>
            <pc:docMk/>
            <pc:sldMk cId="4159230561" sldId="261"/>
            <ac:picMk id="9" creationId="{5F015CAB-CD07-4A2A-9FD8-C9F117A51FF6}"/>
          </ac:picMkLst>
        </pc:picChg>
      </pc:sldChg>
      <pc:sldChg chg="addSp delSp modSp mod">
        <pc:chgData name="Mary Waldron" userId="4bb03067c7b4ffb5" providerId="LiveId" clId="{31CBF4D4-74E6-4F39-B178-D5896663BDDA}" dt="2021-12-09T01:08:11.179" v="130" actId="21"/>
        <pc:sldMkLst>
          <pc:docMk/>
          <pc:sldMk cId="1256057901" sldId="264"/>
        </pc:sldMkLst>
        <pc:spChg chg="add del mod">
          <ac:chgData name="Mary Waldron" userId="4bb03067c7b4ffb5" providerId="LiveId" clId="{31CBF4D4-74E6-4F39-B178-D5896663BDDA}" dt="2021-12-09T01:07:37.237" v="127"/>
          <ac:spMkLst>
            <pc:docMk/>
            <pc:sldMk cId="1256057901" sldId="264"/>
            <ac:spMk id="7" creationId="{F6B41552-7FBE-41AC-BBCE-EE68ABFA4829}"/>
          </ac:spMkLst>
        </pc:spChg>
        <pc:spChg chg="add del">
          <ac:chgData name="Mary Waldron" userId="4bb03067c7b4ffb5" providerId="LiveId" clId="{31CBF4D4-74E6-4F39-B178-D5896663BDDA}" dt="2021-12-09T01:08:11.179" v="130" actId="21"/>
          <ac:spMkLst>
            <pc:docMk/>
            <pc:sldMk cId="1256057901" sldId="264"/>
            <ac:spMk id="11" creationId="{09B0D75C-8B52-4BCA-A7A5-2F680220AF70}"/>
          </ac:spMkLst>
        </pc:spChg>
        <pc:picChg chg="add mod">
          <ac:chgData name="Mary Waldron" userId="4bb03067c7b4ffb5" providerId="LiveId" clId="{31CBF4D4-74E6-4F39-B178-D5896663BDDA}" dt="2021-12-09T01:07:37.237" v="127"/>
          <ac:picMkLst>
            <pc:docMk/>
            <pc:sldMk cId="1256057901" sldId="264"/>
            <ac:picMk id="8" creationId="{C32671C8-909D-425A-86E5-81174BDE9142}"/>
          </ac:picMkLst>
        </pc:picChg>
        <pc:picChg chg="del">
          <ac:chgData name="Mary Waldron" userId="4bb03067c7b4ffb5" providerId="LiveId" clId="{31CBF4D4-74E6-4F39-B178-D5896663BDDA}" dt="2021-12-09T01:05:05.980" v="126" actId="21"/>
          <ac:picMkLst>
            <pc:docMk/>
            <pc:sldMk cId="1256057901" sldId="264"/>
            <ac:picMk id="13" creationId="{078A7355-1F39-456F-934E-7D1E33102038}"/>
          </ac:picMkLst>
        </pc:picChg>
      </pc:sldChg>
      <pc:sldChg chg="addSp delSp modSp mod">
        <pc:chgData name="Mary Waldron" userId="4bb03067c7b4ffb5" providerId="LiveId" clId="{31CBF4D4-74E6-4F39-B178-D5896663BDDA}" dt="2021-12-09T01:29:08.224" v="253" actId="1076"/>
        <pc:sldMkLst>
          <pc:docMk/>
          <pc:sldMk cId="3433273694" sldId="265"/>
        </pc:sldMkLst>
        <pc:spChg chg="add del mod">
          <ac:chgData name="Mary Waldron" userId="4bb03067c7b4ffb5" providerId="LiveId" clId="{31CBF4D4-74E6-4F39-B178-D5896663BDDA}" dt="2021-12-09T01:10:08.866" v="133"/>
          <ac:spMkLst>
            <pc:docMk/>
            <pc:sldMk cId="3433273694" sldId="265"/>
            <ac:spMk id="7" creationId="{89B702CA-39CB-4E96-BD57-CF05D343AA7A}"/>
          </ac:spMkLst>
        </pc:spChg>
        <pc:picChg chg="add mod">
          <ac:chgData name="Mary Waldron" userId="4bb03067c7b4ffb5" providerId="LiveId" clId="{31CBF4D4-74E6-4F39-B178-D5896663BDDA}" dt="2021-12-09T01:29:02.248" v="251" actId="1076"/>
          <ac:picMkLst>
            <pc:docMk/>
            <pc:sldMk cId="3433273694" sldId="265"/>
            <ac:picMk id="8" creationId="{873BD28A-01D8-47F3-8489-3F7A593DEEA4}"/>
          </ac:picMkLst>
        </pc:picChg>
        <pc:picChg chg="add mod">
          <ac:chgData name="Mary Waldron" userId="4bb03067c7b4ffb5" providerId="LiveId" clId="{31CBF4D4-74E6-4F39-B178-D5896663BDDA}" dt="2021-12-09T01:29:08.224" v="253" actId="1076"/>
          <ac:picMkLst>
            <pc:docMk/>
            <pc:sldMk cId="3433273694" sldId="265"/>
            <ac:picMk id="9" creationId="{F4210703-B498-4086-B65B-F2B31137AF7C}"/>
          </ac:picMkLst>
        </pc:picChg>
        <pc:picChg chg="del">
          <ac:chgData name="Mary Waldron" userId="4bb03067c7b4ffb5" providerId="LiveId" clId="{31CBF4D4-74E6-4F39-B178-D5896663BDDA}" dt="2021-12-09T01:08:50.037" v="131" actId="21"/>
          <ac:picMkLst>
            <pc:docMk/>
            <pc:sldMk cId="3433273694" sldId="265"/>
            <ac:picMk id="18" creationId="{878E634F-7A8A-4F8E-9016-7AF640604994}"/>
          </ac:picMkLst>
        </pc:picChg>
      </pc:sldChg>
      <pc:sldChg chg="del">
        <pc:chgData name="Mary Waldron" userId="4bb03067c7b4ffb5" providerId="LiveId" clId="{31CBF4D4-74E6-4F39-B178-D5896663BDDA}" dt="2021-12-09T00:57:21.269" v="120" actId="2696"/>
        <pc:sldMkLst>
          <pc:docMk/>
          <pc:sldMk cId="544024364" sldId="267"/>
        </pc:sldMkLst>
      </pc:sldChg>
      <pc:sldChg chg="addSp delSp modSp mod">
        <pc:chgData name="Mary Waldron" userId="4bb03067c7b4ffb5" providerId="LiveId" clId="{31CBF4D4-74E6-4F39-B178-D5896663BDDA}" dt="2021-12-09T00:54:22.557" v="113" actId="22"/>
        <pc:sldMkLst>
          <pc:docMk/>
          <pc:sldMk cId="3129912407" sldId="268"/>
        </pc:sldMkLst>
        <pc:spChg chg="add del mod">
          <ac:chgData name="Mary Waldron" userId="4bb03067c7b4ffb5" providerId="LiveId" clId="{31CBF4D4-74E6-4F39-B178-D5896663BDDA}" dt="2021-12-09T00:54:22.557" v="113" actId="22"/>
          <ac:spMkLst>
            <pc:docMk/>
            <pc:sldMk cId="3129912407" sldId="268"/>
            <ac:spMk id="3" creationId="{97A6BCC2-3D07-4685-A5BA-9E392A173A4F}"/>
          </ac:spMkLst>
        </pc:spChg>
        <pc:picChg chg="add mod ord">
          <ac:chgData name="Mary Waldron" userId="4bb03067c7b4ffb5" providerId="LiveId" clId="{31CBF4D4-74E6-4F39-B178-D5896663BDDA}" dt="2021-12-09T00:54:22.557" v="113" actId="22"/>
          <ac:picMkLst>
            <pc:docMk/>
            <pc:sldMk cId="3129912407" sldId="268"/>
            <ac:picMk id="8" creationId="{0BC1465C-0E23-457E-96F5-BA049D1AC949}"/>
          </ac:picMkLst>
        </pc:picChg>
        <pc:picChg chg="del">
          <ac:chgData name="Mary Waldron" userId="4bb03067c7b4ffb5" providerId="LiveId" clId="{31CBF4D4-74E6-4F39-B178-D5896663BDDA}" dt="2021-12-09T00:42:50.970" v="102" actId="21"/>
          <ac:picMkLst>
            <pc:docMk/>
            <pc:sldMk cId="3129912407" sldId="268"/>
            <ac:picMk id="9" creationId="{4E0B43C2-7729-4C79-B054-038B7FAFFCFD}"/>
          </ac:picMkLst>
        </pc:picChg>
      </pc:sldChg>
      <pc:sldChg chg="addSp delSp modSp mod">
        <pc:chgData name="Mary Waldron" userId="4bb03067c7b4ffb5" providerId="LiveId" clId="{31CBF4D4-74E6-4F39-B178-D5896663BDDA}" dt="2021-12-09T01:28:54.971" v="250" actId="1076"/>
        <pc:sldMkLst>
          <pc:docMk/>
          <pc:sldMk cId="3090323425" sldId="269"/>
        </pc:sldMkLst>
        <pc:spChg chg="add del mod">
          <ac:chgData name="Mary Waldron" userId="4bb03067c7b4ffb5" providerId="LiveId" clId="{31CBF4D4-74E6-4F39-B178-D5896663BDDA}" dt="2021-12-09T01:11:26.736" v="134"/>
          <ac:spMkLst>
            <pc:docMk/>
            <pc:sldMk cId="3090323425" sldId="269"/>
            <ac:spMk id="7" creationId="{01D3472C-2FCC-4E68-9F0B-B8BD31B4A821}"/>
          </ac:spMkLst>
        </pc:spChg>
        <pc:picChg chg="add mod">
          <ac:chgData name="Mary Waldron" userId="4bb03067c7b4ffb5" providerId="LiveId" clId="{31CBF4D4-74E6-4F39-B178-D5896663BDDA}" dt="2021-12-09T01:28:47.526" v="248" actId="1076"/>
          <ac:picMkLst>
            <pc:docMk/>
            <pc:sldMk cId="3090323425" sldId="269"/>
            <ac:picMk id="8" creationId="{ABA9F3EA-B899-4E29-A786-62C588BEA485}"/>
          </ac:picMkLst>
        </pc:picChg>
        <pc:picChg chg="add mod">
          <ac:chgData name="Mary Waldron" userId="4bb03067c7b4ffb5" providerId="LiveId" clId="{31CBF4D4-74E6-4F39-B178-D5896663BDDA}" dt="2021-12-09T01:28:54.971" v="250" actId="1076"/>
          <ac:picMkLst>
            <pc:docMk/>
            <pc:sldMk cId="3090323425" sldId="269"/>
            <ac:picMk id="9" creationId="{94987226-32C8-4B09-97A7-E73014C86333}"/>
          </ac:picMkLst>
        </pc:picChg>
        <pc:picChg chg="del">
          <ac:chgData name="Mary Waldron" userId="4bb03067c7b4ffb5" providerId="LiveId" clId="{31CBF4D4-74E6-4F39-B178-D5896663BDDA}" dt="2021-12-09T01:08:54.937" v="132" actId="21"/>
          <ac:picMkLst>
            <pc:docMk/>
            <pc:sldMk cId="3090323425" sldId="269"/>
            <ac:picMk id="10" creationId="{F8302F97-E947-4A4B-BAFA-0B0CEA375C80}"/>
          </ac:picMkLst>
        </pc:picChg>
        <pc:picChg chg="add mod">
          <ac:chgData name="Mary Waldron" userId="4bb03067c7b4ffb5" providerId="LiveId" clId="{31CBF4D4-74E6-4F39-B178-D5896663BDDA}" dt="2021-12-09T01:28:52.059" v="249" actId="1076"/>
          <ac:picMkLst>
            <pc:docMk/>
            <pc:sldMk cId="3090323425" sldId="269"/>
            <ac:picMk id="11" creationId="{20C83EE3-8AB7-4D88-A09A-4AC472C2302E}"/>
          </ac:picMkLst>
        </pc:picChg>
      </pc:sldChg>
      <pc:sldChg chg="addSp delSp modSp new mod">
        <pc:chgData name="Mary Waldron" userId="4bb03067c7b4ffb5" providerId="LiveId" clId="{31CBF4D4-74E6-4F39-B178-D5896663BDDA}" dt="2021-12-09T01:01:24.691" v="123" actId="1076"/>
        <pc:sldMkLst>
          <pc:docMk/>
          <pc:sldMk cId="696295905" sldId="270"/>
        </pc:sldMkLst>
        <pc:spChg chg="mod">
          <ac:chgData name="Mary Waldron" userId="4bb03067c7b4ffb5" providerId="LiveId" clId="{31CBF4D4-74E6-4F39-B178-D5896663BDDA}" dt="2021-12-09T00:55:48.058" v="117" actId="14100"/>
          <ac:spMkLst>
            <pc:docMk/>
            <pc:sldMk cId="696295905" sldId="270"/>
            <ac:spMk id="2" creationId="{6CA76D1A-8C02-436E-B84A-A1E4646574FA}"/>
          </ac:spMkLst>
        </pc:spChg>
        <pc:spChg chg="del">
          <ac:chgData name="Mary Waldron" userId="4bb03067c7b4ffb5" providerId="LiveId" clId="{31CBF4D4-74E6-4F39-B178-D5896663BDDA}" dt="2021-12-09T00:56:23.536" v="118" actId="22"/>
          <ac:spMkLst>
            <pc:docMk/>
            <pc:sldMk cId="696295905" sldId="270"/>
            <ac:spMk id="3" creationId="{6C6AA319-7A2E-4495-B9D7-85C486943085}"/>
          </ac:spMkLst>
        </pc:spChg>
        <pc:spChg chg="add del mod">
          <ac:chgData name="Mary Waldron" userId="4bb03067c7b4ffb5" providerId="LiveId" clId="{31CBF4D4-74E6-4F39-B178-D5896663BDDA}" dt="2021-12-09T01:01:19.691" v="122" actId="22"/>
          <ac:spMkLst>
            <pc:docMk/>
            <pc:sldMk cId="696295905" sldId="270"/>
            <ac:spMk id="12" creationId="{322B126F-7036-4476-ACE5-B8467C99F7A0}"/>
          </ac:spMkLst>
        </pc:spChg>
        <pc:picChg chg="add mod">
          <ac:chgData name="Mary Waldron" userId="4bb03067c7b4ffb5" providerId="LiveId" clId="{31CBF4D4-74E6-4F39-B178-D5896663BDDA}" dt="2021-12-09T00:55:40.425" v="116" actId="1076"/>
          <ac:picMkLst>
            <pc:docMk/>
            <pc:sldMk cId="696295905" sldId="270"/>
            <ac:picMk id="8" creationId="{71897F58-EEDA-49CD-9F42-EA96F9D86F84}"/>
          </ac:picMkLst>
        </pc:picChg>
        <pc:picChg chg="add del mod ord">
          <ac:chgData name="Mary Waldron" userId="4bb03067c7b4ffb5" providerId="LiveId" clId="{31CBF4D4-74E6-4F39-B178-D5896663BDDA}" dt="2021-12-09T01:00:53.137" v="121" actId="21"/>
          <ac:picMkLst>
            <pc:docMk/>
            <pc:sldMk cId="696295905" sldId="270"/>
            <ac:picMk id="10" creationId="{7DEE77ED-4EFE-4EF4-9AE3-85F71880ADF3}"/>
          </ac:picMkLst>
        </pc:picChg>
        <pc:picChg chg="add mod ord">
          <ac:chgData name="Mary Waldron" userId="4bb03067c7b4ffb5" providerId="LiveId" clId="{31CBF4D4-74E6-4F39-B178-D5896663BDDA}" dt="2021-12-09T01:01:24.691" v="123" actId="1076"/>
          <ac:picMkLst>
            <pc:docMk/>
            <pc:sldMk cId="696295905" sldId="270"/>
            <ac:picMk id="14" creationId="{FDB5990C-2435-4BFF-B339-0F2137C8F252}"/>
          </ac:picMkLst>
        </pc:picChg>
      </pc:sldChg>
      <pc:sldChg chg="new del">
        <pc:chgData name="Mary Waldron" userId="4bb03067c7b4ffb5" providerId="LiveId" clId="{31CBF4D4-74E6-4F39-B178-D5896663BDDA}" dt="2021-12-09T01:11:44.821" v="136" actId="680"/>
        <pc:sldMkLst>
          <pc:docMk/>
          <pc:sldMk cId="1047762563" sldId="271"/>
        </pc:sldMkLst>
      </pc:sldChg>
      <pc:sldChg chg="addSp delSp modSp new mod">
        <pc:chgData name="Mary Waldron" userId="4bb03067c7b4ffb5" providerId="LiveId" clId="{31CBF4D4-74E6-4F39-B178-D5896663BDDA}" dt="2021-12-09T01:29:40.038" v="255" actId="1076"/>
        <pc:sldMkLst>
          <pc:docMk/>
          <pc:sldMk cId="4168973718" sldId="271"/>
        </pc:sldMkLst>
        <pc:spChg chg="del">
          <ac:chgData name="Mary Waldron" userId="4bb03067c7b4ffb5" providerId="LiveId" clId="{31CBF4D4-74E6-4F39-B178-D5896663BDDA}" dt="2021-12-09T01:19:29.911" v="164" actId="21"/>
          <ac:spMkLst>
            <pc:docMk/>
            <pc:sldMk cId="4168973718" sldId="271"/>
            <ac:spMk id="2" creationId="{C45DB4DD-E788-44D0-9C06-FA2320282779}"/>
          </ac:spMkLst>
        </pc:spChg>
        <pc:spChg chg="del">
          <ac:chgData name="Mary Waldron" userId="4bb03067c7b4ffb5" providerId="LiveId" clId="{31CBF4D4-74E6-4F39-B178-D5896663BDDA}" dt="2021-12-09T01:13:40.457" v="143"/>
          <ac:spMkLst>
            <pc:docMk/>
            <pc:sldMk cId="4168973718" sldId="271"/>
            <ac:spMk id="3" creationId="{90312AFD-8E24-471A-847B-B4EFF6155784}"/>
          </ac:spMkLst>
        </pc:spChg>
        <pc:picChg chg="add del">
          <ac:chgData name="Mary Waldron" userId="4bb03067c7b4ffb5" providerId="LiveId" clId="{31CBF4D4-74E6-4F39-B178-D5896663BDDA}" dt="2021-12-09T01:12:27.460" v="141" actId="21"/>
          <ac:picMkLst>
            <pc:docMk/>
            <pc:sldMk cId="4168973718" sldId="271"/>
            <ac:picMk id="8" creationId="{19B420C4-E918-4A57-A352-50E5BAA6B099}"/>
          </ac:picMkLst>
        </pc:picChg>
        <pc:picChg chg="add mod">
          <ac:chgData name="Mary Waldron" userId="4bb03067c7b4ffb5" providerId="LiveId" clId="{31CBF4D4-74E6-4F39-B178-D5896663BDDA}" dt="2021-12-09T01:17:58.518" v="158" actId="1076"/>
          <ac:picMkLst>
            <pc:docMk/>
            <pc:sldMk cId="4168973718" sldId="271"/>
            <ac:picMk id="10" creationId="{431356FC-2C2D-4123-862E-8A5AAF48A722}"/>
          </ac:picMkLst>
        </pc:picChg>
        <pc:picChg chg="add mod">
          <ac:chgData name="Mary Waldron" userId="4bb03067c7b4ffb5" providerId="LiveId" clId="{31CBF4D4-74E6-4F39-B178-D5896663BDDA}" dt="2021-12-09T01:29:37.653" v="254" actId="1076"/>
          <ac:picMkLst>
            <pc:docMk/>
            <pc:sldMk cId="4168973718" sldId="271"/>
            <ac:picMk id="11" creationId="{DFD581CC-748B-41B4-8271-1AEA85E1CF04}"/>
          </ac:picMkLst>
        </pc:picChg>
        <pc:picChg chg="add mod">
          <ac:chgData name="Mary Waldron" userId="4bb03067c7b4ffb5" providerId="LiveId" clId="{31CBF4D4-74E6-4F39-B178-D5896663BDDA}" dt="2021-12-09T01:29:40.038" v="255" actId="1076"/>
          <ac:picMkLst>
            <pc:docMk/>
            <pc:sldMk cId="4168973718" sldId="271"/>
            <ac:picMk id="12" creationId="{FE909584-E518-4FA4-BAA7-EF8D77945E1B}"/>
          </ac:picMkLst>
        </pc:picChg>
      </pc:sldChg>
      <pc:sldChg chg="new del">
        <pc:chgData name="Mary Waldron" userId="4bb03067c7b4ffb5" providerId="LiveId" clId="{31CBF4D4-74E6-4F39-B178-D5896663BDDA}" dt="2021-12-09T01:18:10.272" v="159" actId="2696"/>
        <pc:sldMkLst>
          <pc:docMk/>
          <pc:sldMk cId="256255905" sldId="272"/>
        </pc:sldMkLst>
      </pc:sldChg>
      <pc:sldChg chg="addSp delSp modSp new mod">
        <pc:chgData name="Mary Waldron" userId="4bb03067c7b4ffb5" providerId="LiveId" clId="{31CBF4D4-74E6-4F39-B178-D5896663BDDA}" dt="2021-12-09T01:29:47.823" v="257" actId="1076"/>
        <pc:sldMkLst>
          <pc:docMk/>
          <pc:sldMk cId="3626134915" sldId="273"/>
        </pc:sldMkLst>
        <pc:spChg chg="del">
          <ac:chgData name="Mary Waldron" userId="4bb03067c7b4ffb5" providerId="LiveId" clId="{31CBF4D4-74E6-4F39-B178-D5896663BDDA}" dt="2021-12-09T01:19:24.750" v="163" actId="21"/>
          <ac:spMkLst>
            <pc:docMk/>
            <pc:sldMk cId="3626134915" sldId="273"/>
            <ac:spMk id="2" creationId="{613331D4-40E5-431B-88A2-09D1E5A47F56}"/>
          </ac:spMkLst>
        </pc:spChg>
        <pc:spChg chg="del">
          <ac:chgData name="Mary Waldron" userId="4bb03067c7b4ffb5" providerId="LiveId" clId="{31CBF4D4-74E6-4F39-B178-D5896663BDDA}" dt="2021-12-09T01:14:45.040" v="149"/>
          <ac:spMkLst>
            <pc:docMk/>
            <pc:sldMk cId="3626134915" sldId="273"/>
            <ac:spMk id="3" creationId="{2A09FF82-0487-4B1F-AB74-55DCA83D120C}"/>
          </ac:spMkLst>
        </pc:spChg>
        <pc:picChg chg="add mod">
          <ac:chgData name="Mary Waldron" userId="4bb03067c7b4ffb5" providerId="LiveId" clId="{31CBF4D4-74E6-4F39-B178-D5896663BDDA}" dt="2021-12-09T01:17:03.133" v="157" actId="1076"/>
          <ac:picMkLst>
            <pc:docMk/>
            <pc:sldMk cId="3626134915" sldId="273"/>
            <ac:picMk id="8" creationId="{4392FF47-365A-47DD-B39D-1495FFB922C8}"/>
          </ac:picMkLst>
        </pc:picChg>
        <pc:picChg chg="add mod">
          <ac:chgData name="Mary Waldron" userId="4bb03067c7b4ffb5" providerId="LiveId" clId="{31CBF4D4-74E6-4F39-B178-D5896663BDDA}" dt="2021-12-09T01:29:44.220" v="256" actId="1076"/>
          <ac:picMkLst>
            <pc:docMk/>
            <pc:sldMk cId="3626134915" sldId="273"/>
            <ac:picMk id="9" creationId="{30BB7F9B-8B98-47CB-A360-64A73EF2CE98}"/>
          </ac:picMkLst>
        </pc:picChg>
        <pc:picChg chg="add mod">
          <ac:chgData name="Mary Waldron" userId="4bb03067c7b4ffb5" providerId="LiveId" clId="{31CBF4D4-74E6-4F39-B178-D5896663BDDA}" dt="2021-12-09T01:29:47.823" v="257" actId="1076"/>
          <ac:picMkLst>
            <pc:docMk/>
            <pc:sldMk cId="3626134915" sldId="273"/>
            <ac:picMk id="10" creationId="{206717D2-401C-4542-9E39-E30877619DD8}"/>
          </ac:picMkLst>
        </pc:picChg>
      </pc:sldChg>
      <pc:sldChg chg="addSp delSp modSp new mod">
        <pc:chgData name="Mary Waldron" userId="4bb03067c7b4ffb5" providerId="LiveId" clId="{31CBF4D4-74E6-4F39-B178-D5896663BDDA}" dt="2021-12-09T01:30:18.854" v="259" actId="1076"/>
        <pc:sldMkLst>
          <pc:docMk/>
          <pc:sldMk cId="1078172471" sldId="274"/>
        </pc:sldMkLst>
        <pc:spChg chg="del mod">
          <ac:chgData name="Mary Waldron" userId="4bb03067c7b4ffb5" providerId="LiveId" clId="{31CBF4D4-74E6-4F39-B178-D5896663BDDA}" dt="2021-12-09T01:19:13.705" v="161" actId="21"/>
          <ac:spMkLst>
            <pc:docMk/>
            <pc:sldMk cId="1078172471" sldId="274"/>
            <ac:spMk id="2" creationId="{426A89BC-2B41-4683-9AE5-5983CCCB25C3}"/>
          </ac:spMkLst>
        </pc:spChg>
        <pc:spChg chg="del">
          <ac:chgData name="Mary Waldron" userId="4bb03067c7b4ffb5" providerId="LiveId" clId="{31CBF4D4-74E6-4F39-B178-D5896663BDDA}" dt="2021-12-09T01:15:21.493" v="151"/>
          <ac:spMkLst>
            <pc:docMk/>
            <pc:sldMk cId="1078172471" sldId="274"/>
            <ac:spMk id="3" creationId="{3E612A66-2662-4333-B588-8F5705494DBE}"/>
          </ac:spMkLst>
        </pc:spChg>
        <pc:spChg chg="add mod">
          <ac:chgData name="Mary Waldron" userId="4bb03067c7b4ffb5" providerId="LiveId" clId="{31CBF4D4-74E6-4F39-B178-D5896663BDDA}" dt="2021-12-09T01:30:18.854" v="259" actId="1076"/>
          <ac:spMkLst>
            <pc:docMk/>
            <pc:sldMk cId="1078172471" sldId="274"/>
            <ac:spMk id="10" creationId="{A0AE92C3-73C5-43B6-A1C9-740659EADE0F}"/>
          </ac:spMkLst>
        </pc:spChg>
        <pc:picChg chg="add mod">
          <ac:chgData name="Mary Waldron" userId="4bb03067c7b4ffb5" providerId="LiveId" clId="{31CBF4D4-74E6-4F39-B178-D5896663BDDA}" dt="2021-12-09T01:29:52.506" v="258" actId="1076"/>
          <ac:picMkLst>
            <pc:docMk/>
            <pc:sldMk cId="1078172471" sldId="274"/>
            <ac:picMk id="7" creationId="{F4A7CBE2-2454-44D1-8E21-A84987F5FC2A}"/>
          </ac:picMkLst>
        </pc:picChg>
        <pc:picChg chg="add mod">
          <ac:chgData name="Mary Waldron" userId="4bb03067c7b4ffb5" providerId="LiveId" clId="{31CBF4D4-74E6-4F39-B178-D5896663BDDA}" dt="2021-12-09T01:19:15.818" v="162" actId="1076"/>
          <ac:picMkLst>
            <pc:docMk/>
            <pc:sldMk cId="1078172471" sldId="274"/>
            <ac:picMk id="9" creationId="{99E2E14A-A117-4894-892E-2A9F107FBFC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November 2021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13BCB-4072-4C1A-829A-19495101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489C5-9F3E-4E16-AD1F-9EBB14074A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F70BD-D335-493B-8E77-4EC94DFE3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2A863-74BD-4D5C-8AA4-81028DBBB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73BD28A-01D8-47F3-8489-3F7A593DEE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6540" y="2614726"/>
            <a:ext cx="9677400" cy="2876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210703-B498-4086-B65B-F2B31137AF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49" y="3321417"/>
            <a:ext cx="1566808" cy="146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273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75A98-05AE-4F93-B1B7-4FFFD59F5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932D1-A6DC-4542-8571-FDF896EDBD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4F46D-C048-4349-B2BE-E8F19D621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B35D5-E43D-4A4F-990D-F48F39066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BA9F3EA-B899-4E29-A786-62C588BEA4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9553" y="1925383"/>
            <a:ext cx="9677400" cy="3638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987226-32C8-4B09-97A7-E73014C86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96" y="3429000"/>
            <a:ext cx="1566808" cy="14631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C83EE3-8AB7-4D88-A09A-4AC472C23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47" y="1639182"/>
            <a:ext cx="1566808" cy="146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23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FD581CC-748B-41B4-8271-1AEA85E1CF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9749" y="2734469"/>
            <a:ext cx="9067800" cy="211455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938B9-7C3A-44D2-B085-7A8DDA489B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5EDF7-B3BB-47DD-A553-B6F21A748E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4B7D4-F676-4F03-A72C-2F2D1E91CE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1356FC-2C2D-4123-862E-8A5AAF48A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80" y="1147864"/>
            <a:ext cx="10394581" cy="11766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909584-E518-4FA4-BAA7-EF8D77945E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360" y="2734469"/>
            <a:ext cx="1566808" cy="146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973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0BB7F9B-8B98-47CB-A360-64A73EF2CE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1340" y="2453757"/>
            <a:ext cx="9067800" cy="287655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2BEC2-CFDB-44AE-813E-920955A5E3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B31C1-0223-49AF-BCAB-D3F50F5DA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901F1-8540-425C-8CBB-B5BC56707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92FF47-365A-47DD-B39D-1495FFB92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704" y="1039666"/>
            <a:ext cx="10394581" cy="11766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6717D2-401C-4542-9E39-E30877619D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532" y="3203430"/>
            <a:ext cx="1566808" cy="146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34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4A7CBE2-2454-44D1-8E21-A84987F5FC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8403" y="2030012"/>
            <a:ext cx="9067800" cy="382905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B947D-D0E1-48CA-8E9B-395CEE2954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F59CA-69B4-4B95-A66D-E843B145B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E39FA-44D3-4BFA-8AE9-296DBB27C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2E14A-A117-4894-892E-2A9F107FB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87" y="395003"/>
            <a:ext cx="10394581" cy="1176630"/>
          </a:xfrm>
          <a:prstGeom prst="rect">
            <a:avLst/>
          </a:prstGeom>
        </p:spPr>
      </p:pic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A0AE92C3-73C5-43B6-A1C9-740659EADE0F}"/>
              </a:ext>
            </a:extLst>
          </p:cNvPr>
          <p:cNvSpPr/>
          <p:nvPr/>
        </p:nvSpPr>
        <p:spPr>
          <a:xfrm>
            <a:off x="595087" y="2943061"/>
            <a:ext cx="1398809" cy="971878"/>
          </a:xfrm>
          <a:prstGeom prst="wedgeRectCallout">
            <a:avLst>
              <a:gd name="adj1" fmla="val 60101"/>
              <a:gd name="adj2" fmla="val 982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Expenses  paid in December</a:t>
            </a:r>
          </a:p>
        </p:txBody>
      </p:sp>
    </p:spTree>
    <p:extLst>
      <p:ext uri="{BB962C8B-B14F-4D97-AF65-F5344CB8AC3E}">
        <p14:creationId xmlns:p14="http://schemas.microsoft.com/office/powerpoint/2010/main" val="1078172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A077A-A575-498B-AC28-7F9FF2E6E3A2}"/>
              </a:ext>
            </a:extLst>
          </p:cNvPr>
          <p:cNvSpPr txBox="1"/>
          <p:nvPr/>
        </p:nvSpPr>
        <p:spPr>
          <a:xfrm>
            <a:off x="465748" y="949508"/>
            <a:ext cx="222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ighlight>
                  <a:srgbClr val="00FF00"/>
                </a:highlight>
              </a:rPr>
              <a:t>Total Income	 $14,102.89</a:t>
            </a:r>
          </a:p>
          <a:p>
            <a:r>
              <a:rPr lang="en-US" sz="1200" dirty="0">
                <a:highlight>
                  <a:srgbClr val="FFFF00"/>
                </a:highlight>
              </a:rPr>
              <a:t>Total Expenses $14,529.52 </a:t>
            </a:r>
          </a:p>
          <a:p>
            <a:r>
              <a:rPr lang="en-US" sz="1200" dirty="0">
                <a:highlight>
                  <a:srgbClr val="FF0000"/>
                </a:highlight>
              </a:rPr>
              <a:t>Net Income	 $    - 426.63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C7B918-6ABE-454E-9CF3-BAD3A6D6F071}"/>
              </a:ext>
            </a:extLst>
          </p:cNvPr>
          <p:cNvSpPr txBox="1"/>
          <p:nvPr/>
        </p:nvSpPr>
        <p:spPr>
          <a:xfrm>
            <a:off x="505280" y="3848100"/>
            <a:ext cx="2517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EOM Nov 2021</a:t>
            </a:r>
          </a:p>
          <a:p>
            <a:r>
              <a:rPr lang="en-US" sz="1000" dirty="0"/>
              <a:t>Bank Account Balance           $38,194.37</a:t>
            </a:r>
          </a:p>
          <a:p>
            <a:r>
              <a:rPr lang="en-US" sz="1000" dirty="0"/>
              <a:t>Building Reserve Fund           $35,000.00</a:t>
            </a:r>
          </a:p>
          <a:p>
            <a:r>
              <a:rPr lang="en-US" sz="1000" dirty="0"/>
              <a:t>Equipment Reserve Fund      $35,000.00</a:t>
            </a:r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1C78EE-E22F-4BE7-A003-CC3BE3B7D3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8248" y="604951"/>
            <a:ext cx="9184438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7D9A33-EC4E-4736-9D1D-492CD13FD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1187" y="352425"/>
            <a:ext cx="8429625" cy="6153150"/>
          </a:xfrm>
          <a:prstGeom prst="rect">
            <a:avLst/>
          </a:prstGeom>
        </p:spPr>
      </p:pic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14D3A934-6187-4D4C-A3E5-BA4B29BE63BA}"/>
              </a:ext>
            </a:extLst>
          </p:cNvPr>
          <p:cNvSpPr/>
          <p:nvPr/>
        </p:nvSpPr>
        <p:spPr>
          <a:xfrm>
            <a:off x="266252" y="2351314"/>
            <a:ext cx="735234" cy="943429"/>
          </a:xfrm>
          <a:prstGeom prst="wedgeRectCallout">
            <a:avLst>
              <a:gd name="adj1" fmla="val 224145"/>
              <a:gd name="adj2" fmla="val 181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 rent paid</a:t>
            </a:r>
          </a:p>
        </p:txBody>
      </p:sp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83CA08A-1BF3-4EC5-AE82-B189F71D26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0675" y="915723"/>
            <a:ext cx="9010650" cy="94297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BC4EA2-3754-47CF-BA99-84D23AF0B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725" y="1858698"/>
            <a:ext cx="899160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6EB7-152D-4D82-B506-68DC9FE97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1471-1F33-4797-835D-63BDA289B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8AC8-E4D1-4483-A94E-D130930E8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015CAB-CD07-4A2A-9FD8-C9F117A51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687" y="390525"/>
            <a:ext cx="9572625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30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29FF6-D859-4516-A3DE-7B872538F6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CC809-C960-4704-B07E-9003BC6589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E3C72-5D29-419C-B69E-84944754A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BC1465C-0E23-457E-96F5-BA049D1AC9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2617" y="1600200"/>
            <a:ext cx="7046765" cy="4383088"/>
          </a:xfrm>
        </p:spPr>
      </p:pic>
    </p:spTree>
    <p:extLst>
      <p:ext uri="{BB962C8B-B14F-4D97-AF65-F5344CB8AC3E}">
        <p14:creationId xmlns:p14="http://schemas.microsoft.com/office/powerpoint/2010/main" val="312991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76D1A-8C02-436E-B84A-A1E464657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7"/>
            <a:ext cx="10972800" cy="132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2762D-1AD9-43CA-AEF5-4EFC3D7C05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13DF1-11AF-407C-BCF5-207E9A8E5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E7494-C2DD-44AF-AF7A-A51E15602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1897F58-EEDA-49CD-9F42-EA96F9D86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53" y="312772"/>
            <a:ext cx="9505950" cy="95250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FDB5990C-2435-4BFF-B339-0F2137C8F2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5400" y="1638335"/>
            <a:ext cx="9601200" cy="3314700"/>
          </a:xfrm>
        </p:spPr>
      </p:pic>
    </p:spTree>
    <p:extLst>
      <p:ext uri="{BB962C8B-B14F-4D97-AF65-F5344CB8AC3E}">
        <p14:creationId xmlns:p14="http://schemas.microsoft.com/office/powerpoint/2010/main" val="696295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6C20137-4029-453B-8780-E69D1ECD0D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753394"/>
            <a:ext cx="10820400" cy="4076700"/>
          </a:xfrm>
        </p:spPr>
      </p:pic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04040-ED12-4492-8C9F-1C0B618BD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8B41C-2669-4047-BA91-C7968547EC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905F5-E9D9-4D6E-94CD-91A081404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D7141-4759-4459-AD6E-2734142FF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32671C8-909D-425A-86E5-81174BDE91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7900" y="2353469"/>
            <a:ext cx="769620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57901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531</TotalTime>
  <Words>145</Words>
  <Application>Microsoft Office PowerPoint</Application>
  <PresentationFormat>Widescreen</PresentationFormat>
  <Paragraphs>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Gotham Medium</vt:lpstr>
      <vt:lpstr>Gothic medium</vt:lpstr>
      <vt:lpstr>Makersmiths_White</vt:lpstr>
      <vt:lpstr>Makersmiths_2</vt:lpstr>
      <vt:lpstr>Makersmiths2</vt:lpstr>
      <vt:lpstr>November 2021 Financials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Approved Projects Budgets &amp; Expenditures</vt:lpstr>
      <vt:lpstr>Approved Projects Budgets &amp; Expenditures</vt:lpstr>
      <vt:lpstr>Approved Projects Budgets &amp; Expenditures</vt:lpstr>
      <vt:lpstr>Approved Projects Budgets &amp; Expenditures</vt:lpstr>
      <vt:lpstr>PowerPoint Presentation</vt:lpstr>
      <vt:lpstr>PowerPoint Presentation</vt:lpstr>
      <vt:lpstr>PowerPoint Presentation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8</cp:revision>
  <cp:lastPrinted>2021-08-25T18:09:33Z</cp:lastPrinted>
  <dcterms:created xsi:type="dcterms:W3CDTF">2018-01-30T02:47:39Z</dcterms:created>
  <dcterms:modified xsi:type="dcterms:W3CDTF">2021-12-09T01:30:19Z</dcterms:modified>
</cp:coreProperties>
</file>