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  <p:sldId id="260" r:id="rId7"/>
    <p:sldId id="261" r:id="rId8"/>
    <p:sldId id="268" r:id="rId9"/>
    <p:sldId id="267" r:id="rId10"/>
    <p:sldId id="263" r:id="rId11"/>
    <p:sldId id="264" r:id="rId12"/>
    <p:sldId id="265" r:id="rId13"/>
    <p:sldId id="269" r:id="rId14"/>
    <p:sldId id="266" r:id="rId1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A53055-F35C-4895-843F-E55461FA2666}" v="2" dt="2021-11-09T19:54:51.8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E5A53055-F35C-4895-843F-E55461FA2666}"/>
    <pc:docChg chg="custSel delSld modSld">
      <pc:chgData name="Mary Waldron" userId="4bb03067c7b4ffb5" providerId="LiveId" clId="{E5A53055-F35C-4895-843F-E55461FA2666}" dt="2021-11-09T20:15:26.172" v="136" actId="22"/>
      <pc:docMkLst>
        <pc:docMk/>
      </pc:docMkLst>
      <pc:sldChg chg="modSp mod">
        <pc:chgData name="Mary Waldron" userId="4bb03067c7b4ffb5" providerId="LiveId" clId="{E5A53055-F35C-4895-843F-E55461FA2666}" dt="2021-11-09T19:18:32.475" v="21" actId="20577"/>
        <pc:sldMkLst>
          <pc:docMk/>
          <pc:sldMk cId="2516248767" sldId="256"/>
        </pc:sldMkLst>
        <pc:spChg chg="mod">
          <ac:chgData name="Mary Waldron" userId="4bb03067c7b4ffb5" providerId="LiveId" clId="{E5A53055-F35C-4895-843F-E55461FA2666}" dt="2021-11-09T19:18:32.475" v="21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E5A53055-F35C-4895-843F-E55461FA2666}" dt="2021-11-09T20:05:47.460" v="125" actId="14100"/>
        <pc:sldMkLst>
          <pc:docMk/>
          <pc:sldMk cId="579272706" sldId="257"/>
        </pc:sldMkLst>
        <pc:spChg chg="mod">
          <ac:chgData name="Mary Waldron" userId="4bb03067c7b4ffb5" providerId="LiveId" clId="{E5A53055-F35C-4895-843F-E55461FA2666}" dt="2021-11-09T20:03:49.562" v="119" actId="20577"/>
          <ac:spMkLst>
            <pc:docMk/>
            <pc:sldMk cId="579272706" sldId="257"/>
            <ac:spMk id="3" creationId="{945A077A-A575-498B-AC28-7F9FF2E6E3A2}"/>
          </ac:spMkLst>
        </pc:spChg>
        <pc:spChg chg="mod">
          <ac:chgData name="Mary Waldron" userId="4bb03067c7b4ffb5" providerId="LiveId" clId="{E5A53055-F35C-4895-843F-E55461FA2666}" dt="2021-11-09T19:57:09.496" v="70" actId="20577"/>
          <ac:spMkLst>
            <pc:docMk/>
            <pc:sldMk cId="579272706" sldId="257"/>
            <ac:spMk id="6" creationId="{9BC7B918-6ABE-454E-9CF3-BAD3A6D6F071}"/>
          </ac:spMkLst>
        </pc:spChg>
        <pc:picChg chg="del">
          <ac:chgData name="Mary Waldron" userId="4bb03067c7b4ffb5" providerId="LiveId" clId="{E5A53055-F35C-4895-843F-E55461FA2666}" dt="2021-11-09T19:55:36.270" v="30" actId="478"/>
          <ac:picMkLst>
            <pc:docMk/>
            <pc:sldMk cId="579272706" sldId="257"/>
            <ac:picMk id="4" creationId="{1564018B-0843-4BB4-97C6-BF69B6394E0F}"/>
          </ac:picMkLst>
        </pc:picChg>
        <pc:picChg chg="add mod">
          <ac:chgData name="Mary Waldron" userId="4bb03067c7b4ffb5" providerId="LiveId" clId="{E5A53055-F35C-4895-843F-E55461FA2666}" dt="2021-11-09T20:05:47.460" v="125" actId="14100"/>
          <ac:picMkLst>
            <pc:docMk/>
            <pc:sldMk cId="579272706" sldId="257"/>
            <ac:picMk id="5" creationId="{28B5B70A-BEAE-4663-998F-DA2BBD50A045}"/>
          </ac:picMkLst>
        </pc:picChg>
      </pc:sldChg>
      <pc:sldChg chg="addSp delSp mod">
        <pc:chgData name="Mary Waldron" userId="4bb03067c7b4ffb5" providerId="LiveId" clId="{E5A53055-F35C-4895-843F-E55461FA2666}" dt="2021-11-09T20:06:33.850" v="127" actId="22"/>
        <pc:sldMkLst>
          <pc:docMk/>
          <pc:sldMk cId="1167088204" sldId="258"/>
        </pc:sldMkLst>
        <pc:picChg chg="del">
          <ac:chgData name="Mary Waldron" userId="4bb03067c7b4ffb5" providerId="LiveId" clId="{E5A53055-F35C-4895-843F-E55461FA2666}" dt="2021-11-09T20:05:58.341" v="126" actId="21"/>
          <ac:picMkLst>
            <pc:docMk/>
            <pc:sldMk cId="1167088204" sldId="258"/>
            <ac:picMk id="3" creationId="{5FFF3607-71BB-4EEC-B9EE-71C267469303}"/>
          </ac:picMkLst>
        </pc:picChg>
        <pc:picChg chg="add">
          <ac:chgData name="Mary Waldron" userId="4bb03067c7b4ffb5" providerId="LiveId" clId="{E5A53055-F35C-4895-843F-E55461FA2666}" dt="2021-11-09T20:06:33.850" v="127" actId="22"/>
          <ac:picMkLst>
            <pc:docMk/>
            <pc:sldMk cId="1167088204" sldId="258"/>
            <ac:picMk id="5" creationId="{F37B5058-1249-48C4-B890-0F1CF0494F55}"/>
          </ac:picMkLst>
        </pc:picChg>
      </pc:sldChg>
      <pc:sldChg chg="addSp delSp modSp del mod">
        <pc:chgData name="Mary Waldron" userId="4bb03067c7b4ffb5" providerId="LiveId" clId="{E5A53055-F35C-4895-843F-E55461FA2666}" dt="2021-11-09T20:07:44.905" v="130" actId="2696"/>
        <pc:sldMkLst>
          <pc:docMk/>
          <pc:sldMk cId="1396483469" sldId="259"/>
        </pc:sldMkLst>
        <pc:spChg chg="add mod">
          <ac:chgData name="Mary Waldron" userId="4bb03067c7b4ffb5" providerId="LiveId" clId="{E5A53055-F35C-4895-843F-E55461FA2666}" dt="2021-11-09T20:06:50.192" v="129" actId="478"/>
          <ac:spMkLst>
            <pc:docMk/>
            <pc:sldMk cId="1396483469" sldId="259"/>
            <ac:spMk id="3" creationId="{DA898162-F6F3-4E15-BEDD-CEDA064EABA2}"/>
          </ac:spMkLst>
        </pc:spChg>
        <pc:picChg chg="del">
          <ac:chgData name="Mary Waldron" userId="4bb03067c7b4ffb5" providerId="LiveId" clId="{E5A53055-F35C-4895-843F-E55461FA2666}" dt="2021-11-09T20:06:50.192" v="129" actId="478"/>
          <ac:picMkLst>
            <pc:docMk/>
            <pc:sldMk cId="1396483469" sldId="259"/>
            <ac:picMk id="7" creationId="{3586CF93-8F1B-475A-B5CF-A6E83DE7FCF7}"/>
          </ac:picMkLst>
        </pc:picChg>
        <pc:picChg chg="del">
          <ac:chgData name="Mary Waldron" userId="4bb03067c7b4ffb5" providerId="LiveId" clId="{E5A53055-F35C-4895-843F-E55461FA2666}" dt="2021-11-09T20:06:48.183" v="128" actId="478"/>
          <ac:picMkLst>
            <pc:docMk/>
            <pc:sldMk cId="1396483469" sldId="259"/>
            <ac:picMk id="9" creationId="{CBF71160-90B3-4721-93FC-EFC935F0ACCF}"/>
          </ac:picMkLst>
        </pc:picChg>
      </pc:sldChg>
      <pc:sldChg chg="addSp delSp modSp mod">
        <pc:chgData name="Mary Waldron" userId="4bb03067c7b4ffb5" providerId="LiveId" clId="{E5A53055-F35C-4895-843F-E55461FA2666}" dt="2021-11-09T20:11:30.986" v="132" actId="22"/>
        <pc:sldMkLst>
          <pc:docMk/>
          <pc:sldMk cId="4128816794" sldId="260"/>
        </pc:sldMkLst>
        <pc:spChg chg="add del mod">
          <ac:chgData name="Mary Waldron" userId="4bb03067c7b4ffb5" providerId="LiveId" clId="{E5A53055-F35C-4895-843F-E55461FA2666}" dt="2021-11-09T20:11:30.986" v="132" actId="22"/>
          <ac:spMkLst>
            <pc:docMk/>
            <pc:sldMk cId="4128816794" sldId="260"/>
            <ac:spMk id="3" creationId="{375B752A-7A11-427F-B099-5A708A9614B9}"/>
          </ac:spMkLst>
        </pc:spChg>
        <pc:picChg chg="del">
          <ac:chgData name="Mary Waldron" userId="4bb03067c7b4ffb5" providerId="LiveId" clId="{E5A53055-F35C-4895-843F-E55461FA2666}" dt="2021-11-09T20:07:55.122" v="131" actId="478"/>
          <ac:picMkLst>
            <pc:docMk/>
            <pc:sldMk cId="4128816794" sldId="260"/>
            <ac:picMk id="7" creationId="{C7C11EFE-339D-4143-842C-DEEA6E4F143A}"/>
          </ac:picMkLst>
        </pc:picChg>
        <pc:picChg chg="add mod ord">
          <ac:chgData name="Mary Waldron" userId="4bb03067c7b4ffb5" providerId="LiveId" clId="{E5A53055-F35C-4895-843F-E55461FA2666}" dt="2021-11-09T20:11:30.986" v="132" actId="22"/>
          <ac:picMkLst>
            <pc:docMk/>
            <pc:sldMk cId="4128816794" sldId="260"/>
            <ac:picMk id="9" creationId="{6E68BB2E-047D-4486-B957-1313AFD52029}"/>
          </ac:picMkLst>
        </pc:picChg>
      </pc:sldChg>
      <pc:sldChg chg="addSp delSp mod">
        <pc:chgData name="Mary Waldron" userId="4bb03067c7b4ffb5" providerId="LiveId" clId="{E5A53055-F35C-4895-843F-E55461FA2666}" dt="2021-11-09T20:13:09.400" v="134" actId="22"/>
        <pc:sldMkLst>
          <pc:docMk/>
          <pc:sldMk cId="4159230561" sldId="261"/>
        </pc:sldMkLst>
        <pc:picChg chg="del">
          <ac:chgData name="Mary Waldron" userId="4bb03067c7b4ffb5" providerId="LiveId" clId="{E5A53055-F35C-4895-843F-E55461FA2666}" dt="2021-11-09T20:11:48.881" v="133" actId="478"/>
          <ac:picMkLst>
            <pc:docMk/>
            <pc:sldMk cId="4159230561" sldId="261"/>
            <ac:picMk id="3" creationId="{D539C801-6A9C-40CF-98DB-138E47610D79}"/>
          </ac:picMkLst>
        </pc:picChg>
        <pc:picChg chg="add">
          <ac:chgData name="Mary Waldron" userId="4bb03067c7b4ffb5" providerId="LiveId" clId="{E5A53055-F35C-4895-843F-E55461FA2666}" dt="2021-11-09T20:13:09.400" v="134" actId="22"/>
          <ac:picMkLst>
            <pc:docMk/>
            <pc:sldMk cId="4159230561" sldId="261"/>
            <ac:picMk id="7" creationId="{85A45F7E-2C4A-4FB3-BB51-72E6AC47BF07}"/>
          </ac:picMkLst>
        </pc:picChg>
      </pc:sldChg>
      <pc:sldChg chg="addSp delSp modSp mod">
        <pc:chgData name="Mary Waldron" userId="4bb03067c7b4ffb5" providerId="LiveId" clId="{E5A53055-F35C-4895-843F-E55461FA2666}" dt="2021-11-09T19:38:21.276" v="23" actId="22"/>
        <pc:sldMkLst>
          <pc:docMk/>
          <pc:sldMk cId="1490150987" sldId="263"/>
        </pc:sldMkLst>
        <pc:spChg chg="add del mod">
          <ac:chgData name="Mary Waldron" userId="4bb03067c7b4ffb5" providerId="LiveId" clId="{E5A53055-F35C-4895-843F-E55461FA2666}" dt="2021-11-09T19:38:21.276" v="23" actId="22"/>
          <ac:spMkLst>
            <pc:docMk/>
            <pc:sldMk cId="1490150987" sldId="263"/>
            <ac:spMk id="7" creationId="{6E906B7E-9CB6-4EEF-B2F8-BDE0D6B3878F}"/>
          </ac:spMkLst>
        </pc:spChg>
        <pc:picChg chg="del">
          <ac:chgData name="Mary Waldron" userId="4bb03067c7b4ffb5" providerId="LiveId" clId="{E5A53055-F35C-4895-843F-E55461FA2666}" dt="2021-11-09T19:37:25.421" v="22" actId="21"/>
          <ac:picMkLst>
            <pc:docMk/>
            <pc:sldMk cId="1490150987" sldId="263"/>
            <ac:picMk id="8" creationId="{E22D4F26-75DB-4497-8323-116D9DF98A24}"/>
          </ac:picMkLst>
        </pc:picChg>
        <pc:picChg chg="add mod ord">
          <ac:chgData name="Mary Waldron" userId="4bb03067c7b4ffb5" providerId="LiveId" clId="{E5A53055-F35C-4895-843F-E55461FA2666}" dt="2021-11-09T19:38:21.276" v="23" actId="22"/>
          <ac:picMkLst>
            <pc:docMk/>
            <pc:sldMk cId="1490150987" sldId="263"/>
            <ac:picMk id="10" creationId="{96C20137-4029-453B-8780-E69D1ECD0D88}"/>
          </ac:picMkLst>
        </pc:picChg>
      </pc:sldChg>
      <pc:sldChg chg="addSp delSp modSp mod">
        <pc:chgData name="Mary Waldron" userId="4bb03067c7b4ffb5" providerId="LiveId" clId="{E5A53055-F35C-4895-843F-E55461FA2666}" dt="2021-11-09T19:40:31.621" v="27" actId="22"/>
        <pc:sldMkLst>
          <pc:docMk/>
          <pc:sldMk cId="1256057901" sldId="264"/>
        </pc:sldMkLst>
        <pc:spChg chg="add del mod">
          <ac:chgData name="Mary Waldron" userId="4bb03067c7b4ffb5" providerId="LiveId" clId="{E5A53055-F35C-4895-843F-E55461FA2666}" dt="2021-11-09T19:39:18.765" v="25"/>
          <ac:spMkLst>
            <pc:docMk/>
            <pc:sldMk cId="1256057901" sldId="264"/>
            <ac:spMk id="7" creationId="{CF01CC2A-4B78-41A7-9AE8-CF27101EE789}"/>
          </ac:spMkLst>
        </pc:spChg>
        <pc:spChg chg="add del mod">
          <ac:chgData name="Mary Waldron" userId="4bb03067c7b4ffb5" providerId="LiveId" clId="{E5A53055-F35C-4895-843F-E55461FA2666}" dt="2021-11-09T19:40:31.621" v="27" actId="22"/>
          <ac:spMkLst>
            <pc:docMk/>
            <pc:sldMk cId="1256057901" sldId="264"/>
            <ac:spMk id="10" creationId="{3C1A47F5-6FE9-4F17-BC1B-6C4EBF447E8F}"/>
          </ac:spMkLst>
        </pc:spChg>
        <pc:picChg chg="add del mod">
          <ac:chgData name="Mary Waldron" userId="4bb03067c7b4ffb5" providerId="LiveId" clId="{E5A53055-F35C-4895-843F-E55461FA2666}" dt="2021-11-09T19:40:03.521" v="26" actId="478"/>
          <ac:picMkLst>
            <pc:docMk/>
            <pc:sldMk cId="1256057901" sldId="264"/>
            <ac:picMk id="8" creationId="{60A059CD-C6A3-43D6-B765-14FBB9EF0F35}"/>
          </ac:picMkLst>
        </pc:picChg>
        <pc:picChg chg="del">
          <ac:chgData name="Mary Waldron" userId="4bb03067c7b4ffb5" providerId="LiveId" clId="{E5A53055-F35C-4895-843F-E55461FA2666}" dt="2021-11-09T19:39:15.686" v="24" actId="21"/>
          <ac:picMkLst>
            <pc:docMk/>
            <pc:sldMk cId="1256057901" sldId="264"/>
            <ac:picMk id="12" creationId="{F07FD3C9-C96F-4171-905D-2A5CD4126207}"/>
          </ac:picMkLst>
        </pc:picChg>
        <pc:picChg chg="add mod ord">
          <ac:chgData name="Mary Waldron" userId="4bb03067c7b4ffb5" providerId="LiveId" clId="{E5A53055-F35C-4895-843F-E55461FA2666}" dt="2021-11-09T19:40:31.621" v="27" actId="22"/>
          <ac:picMkLst>
            <pc:docMk/>
            <pc:sldMk cId="1256057901" sldId="264"/>
            <ac:picMk id="13" creationId="{078A7355-1F39-456F-934E-7D1E33102038}"/>
          </ac:picMkLst>
        </pc:picChg>
      </pc:sldChg>
      <pc:sldChg chg="addSp delSp modSp mod">
        <pc:chgData name="Mary Waldron" userId="4bb03067c7b4ffb5" providerId="LiveId" clId="{E5A53055-F35C-4895-843F-E55461FA2666}" dt="2021-11-09T19:54:51.837" v="29"/>
        <pc:sldMkLst>
          <pc:docMk/>
          <pc:sldMk cId="544024364" sldId="267"/>
        </pc:sldMkLst>
        <pc:spChg chg="add del mod">
          <ac:chgData name="Mary Waldron" userId="4bb03067c7b4ffb5" providerId="LiveId" clId="{E5A53055-F35C-4895-843F-E55461FA2666}" dt="2021-11-09T19:54:51.837" v="29"/>
          <ac:spMkLst>
            <pc:docMk/>
            <pc:sldMk cId="544024364" sldId="267"/>
            <ac:spMk id="7" creationId="{5D5F134C-04C9-4ECA-9592-2BD4DB2A5360}"/>
          </ac:spMkLst>
        </pc:spChg>
        <pc:picChg chg="add mod">
          <ac:chgData name="Mary Waldron" userId="4bb03067c7b4ffb5" providerId="LiveId" clId="{E5A53055-F35C-4895-843F-E55461FA2666}" dt="2021-11-09T19:54:51.837" v="29"/>
          <ac:picMkLst>
            <pc:docMk/>
            <pc:sldMk cId="544024364" sldId="267"/>
            <ac:picMk id="8" creationId="{F48486C0-AA9B-4A31-A263-6B305A6AAF68}"/>
          </ac:picMkLst>
        </pc:picChg>
        <pc:picChg chg="del">
          <ac:chgData name="Mary Waldron" userId="4bb03067c7b4ffb5" providerId="LiveId" clId="{E5A53055-F35C-4895-843F-E55461FA2666}" dt="2021-11-09T19:53:53.129" v="28" actId="478"/>
          <ac:picMkLst>
            <pc:docMk/>
            <pc:sldMk cId="544024364" sldId="267"/>
            <ac:picMk id="10" creationId="{114F3709-1BE2-4BED-A1A9-DB10A04A9E1B}"/>
          </ac:picMkLst>
        </pc:picChg>
      </pc:sldChg>
      <pc:sldChg chg="addSp delSp modSp mod">
        <pc:chgData name="Mary Waldron" userId="4bb03067c7b4ffb5" providerId="LiveId" clId="{E5A53055-F35C-4895-843F-E55461FA2666}" dt="2021-11-09T20:15:26.172" v="136" actId="22"/>
        <pc:sldMkLst>
          <pc:docMk/>
          <pc:sldMk cId="3129912407" sldId="268"/>
        </pc:sldMkLst>
        <pc:spChg chg="add del mod">
          <ac:chgData name="Mary Waldron" userId="4bb03067c7b4ffb5" providerId="LiveId" clId="{E5A53055-F35C-4895-843F-E55461FA2666}" dt="2021-11-09T20:15:26.172" v="136" actId="22"/>
          <ac:spMkLst>
            <pc:docMk/>
            <pc:sldMk cId="3129912407" sldId="268"/>
            <ac:spMk id="3" creationId="{C29660F0-DE31-4A48-8180-4BA1FAAC6585}"/>
          </ac:spMkLst>
        </pc:spChg>
        <pc:picChg chg="del">
          <ac:chgData name="Mary Waldron" userId="4bb03067c7b4ffb5" providerId="LiveId" clId="{E5A53055-F35C-4895-843F-E55461FA2666}" dt="2021-11-09T20:13:15.159" v="135" actId="21"/>
          <ac:picMkLst>
            <pc:docMk/>
            <pc:sldMk cId="3129912407" sldId="268"/>
            <ac:picMk id="8" creationId="{1DCF5AB9-21B8-4217-9263-5E44073B214E}"/>
          </ac:picMkLst>
        </pc:picChg>
        <pc:picChg chg="add mod ord">
          <ac:chgData name="Mary Waldron" userId="4bb03067c7b4ffb5" providerId="LiveId" clId="{E5A53055-F35C-4895-843F-E55461FA2666}" dt="2021-11-09T20:15:26.172" v="136" actId="22"/>
          <ac:picMkLst>
            <pc:docMk/>
            <pc:sldMk cId="3129912407" sldId="268"/>
            <ac:picMk id="9" creationId="{4E0B43C2-7729-4C79-B054-038B7FAFFC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October 2021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3BCB-4072-4C1A-829A-19495101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489C5-9F3E-4E16-AD1F-9EBB14074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F70BD-D335-493B-8E77-4EC94DFE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A863-74BD-4D5C-8AA4-81028DBBB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878E634F-7A8A-4F8E-9016-7AF6406049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613969"/>
            <a:ext cx="10972800" cy="2355550"/>
          </a:xfrm>
        </p:spPr>
      </p:pic>
    </p:spTree>
    <p:extLst>
      <p:ext uri="{BB962C8B-B14F-4D97-AF65-F5344CB8AC3E}">
        <p14:creationId xmlns:p14="http://schemas.microsoft.com/office/powerpoint/2010/main" val="3433273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5A98-05AE-4F93-B1B7-4FFFD59F5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8302F97-E947-4A4B-BAFA-0B0CEA375C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305657"/>
            <a:ext cx="10972800" cy="297217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932D1-A6DC-4542-8571-FDF896EDBD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F46D-C048-4349-B2BE-E8F19D621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35D5-E43D-4A4F-990D-F48F390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23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A077A-A575-498B-AC28-7F9FF2E6E3A2}"/>
              </a:ext>
            </a:extLst>
          </p:cNvPr>
          <p:cNvSpPr txBox="1"/>
          <p:nvPr/>
        </p:nvSpPr>
        <p:spPr>
          <a:xfrm>
            <a:off x="465748" y="949508"/>
            <a:ext cx="222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Total Income	 $10,756.40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 $   6,662.26</a:t>
            </a:r>
          </a:p>
          <a:p>
            <a:r>
              <a:rPr lang="en-US" sz="1200" dirty="0">
                <a:highlight>
                  <a:srgbClr val="00FFFF"/>
                </a:highlight>
              </a:rPr>
              <a:t>Net Income	 $   4,094.14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7B918-6ABE-454E-9CF3-BAD3A6D6F071}"/>
              </a:ext>
            </a:extLst>
          </p:cNvPr>
          <p:cNvSpPr txBox="1"/>
          <p:nvPr/>
        </p:nvSpPr>
        <p:spPr>
          <a:xfrm>
            <a:off x="505280" y="3848100"/>
            <a:ext cx="2517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EOM Oct 2021</a:t>
            </a:r>
          </a:p>
          <a:p>
            <a:r>
              <a:rPr lang="en-US" sz="1000" dirty="0"/>
              <a:t>Bank Account Balance           $39,237.49</a:t>
            </a:r>
          </a:p>
          <a:p>
            <a:r>
              <a:rPr lang="en-US" sz="1000" dirty="0"/>
              <a:t>Building Reserve Fund           $35,000.00</a:t>
            </a:r>
          </a:p>
          <a:p>
            <a:r>
              <a:rPr lang="en-US" sz="1000" dirty="0"/>
              <a:t>Equipment Reserve Fund      $35,000.00</a:t>
            </a:r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B5B70A-BEAE-4663-998F-DA2BBD50A0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8248" y="774080"/>
            <a:ext cx="9293144" cy="513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7B5058-1249-48C4-B890-0F1CF0494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675" y="242887"/>
            <a:ext cx="9772650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E68BB2E-047D-4486-B957-1313AFD520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987" y="1829594"/>
            <a:ext cx="10106025" cy="3924300"/>
          </a:xfr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6EB7-152D-4D82-B506-68DC9FE97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1471-1F33-4797-835D-63BDA289B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8AC8-E4D1-4483-A94E-D130930E8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A45F7E-2C4A-4FB3-BB51-72E6AC47B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62" y="566737"/>
            <a:ext cx="10048875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0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29FF6-D859-4516-A3DE-7B872538F6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CC809-C960-4704-B07E-9003BC658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E3C72-5D29-419C-B69E-84944754A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E0B43C2-7729-4C79-B054-038B7FAFF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0615" y="1600200"/>
            <a:ext cx="6590770" cy="4383088"/>
          </a:xfrm>
        </p:spPr>
      </p:pic>
    </p:spTree>
    <p:extLst>
      <p:ext uri="{BB962C8B-B14F-4D97-AF65-F5344CB8AC3E}">
        <p14:creationId xmlns:p14="http://schemas.microsoft.com/office/powerpoint/2010/main" val="312991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EC28F-235A-4995-8E56-0367D2365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Leesburg Rent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1134D-1D44-4635-A938-50529212A9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A7CBA-438F-4487-AEBB-BEC89F7512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09BE9-2A10-4FFB-AF27-EF9D86719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8486C0-AA9B-4A31-A263-6B305A6AAF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608" y="1600200"/>
            <a:ext cx="5720783" cy="438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24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6C20137-4029-453B-8780-E69D1ECD0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753394"/>
            <a:ext cx="10820400" cy="4076700"/>
          </a:xfrm>
        </p:spPr>
      </p:pic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04040-ED12-4492-8C9F-1C0B618BD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8B41C-2669-4047-BA91-C7968547EC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11/9/2021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905F5-E9D9-4D6E-94CD-91A081404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D7141-4759-4459-AD6E-2734142F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78A7355-1F39-456F-934E-7D1E33102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968597"/>
            <a:ext cx="10972800" cy="3646293"/>
          </a:xfrm>
        </p:spPr>
      </p:pic>
    </p:spTree>
    <p:extLst>
      <p:ext uri="{BB962C8B-B14F-4D97-AF65-F5344CB8AC3E}">
        <p14:creationId xmlns:p14="http://schemas.microsoft.com/office/powerpoint/2010/main" val="1256057901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479</TotalTime>
  <Words>124</Words>
  <Application>Microsoft Office PowerPoint</Application>
  <PresentationFormat>Widescreen</PresentationFormat>
  <Paragraphs>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Gotham Medium</vt:lpstr>
      <vt:lpstr>Gothic medium</vt:lpstr>
      <vt:lpstr>Makersmiths_White</vt:lpstr>
      <vt:lpstr>Makersmiths_2</vt:lpstr>
      <vt:lpstr>Makersmiths2</vt:lpstr>
      <vt:lpstr>October 2021 Financials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Leesburg Rent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7</cp:revision>
  <cp:lastPrinted>2021-08-25T18:09:33Z</cp:lastPrinted>
  <dcterms:created xsi:type="dcterms:W3CDTF">2018-01-30T02:47:39Z</dcterms:created>
  <dcterms:modified xsi:type="dcterms:W3CDTF">2021-11-09T20:15:57Z</dcterms:modified>
</cp:coreProperties>
</file>