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8" r:id="rId10"/>
    <p:sldId id="267" r:id="rId11"/>
    <p:sldId id="263" r:id="rId12"/>
    <p:sldId id="264" r:id="rId13"/>
    <p:sldId id="265" r:id="rId14"/>
    <p:sldId id="269" r:id="rId15"/>
    <p:sldId id="266" r:id="rId16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 Waldron" initials="MW" lastIdx="3" clrIdx="0">
    <p:extLst>
      <p:ext uri="{19B8F6BF-5375-455C-9EA6-DF929625EA0E}">
        <p15:presenceInfo xmlns:p15="http://schemas.microsoft.com/office/powerpoint/2012/main" userId="4bb03067c7b4f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049A75-9A0A-450A-A8E5-8A44D98A6105}" v="14" dt="2021-10-20T16:47:03.9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5/10/relationships/revisionInfo" Target="revisionInfo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y Waldron" userId="4bb03067c7b4ffb5" providerId="LiveId" clId="{FD049A75-9A0A-450A-A8E5-8A44D98A6105}"/>
    <pc:docChg chg="undo custSel addSld delSld modSld">
      <pc:chgData name="Mary Waldron" userId="4bb03067c7b4ffb5" providerId="LiveId" clId="{FD049A75-9A0A-450A-A8E5-8A44D98A6105}" dt="2021-10-20T16:51:20.134" v="498" actId="22"/>
      <pc:docMkLst>
        <pc:docMk/>
      </pc:docMkLst>
      <pc:sldChg chg="modSp mod">
        <pc:chgData name="Mary Waldron" userId="4bb03067c7b4ffb5" providerId="LiveId" clId="{FD049A75-9A0A-450A-A8E5-8A44D98A6105}" dt="2021-10-18T21:43:11.283" v="14" actId="20577"/>
        <pc:sldMkLst>
          <pc:docMk/>
          <pc:sldMk cId="2516248767" sldId="256"/>
        </pc:sldMkLst>
        <pc:spChg chg="mod">
          <ac:chgData name="Mary Waldron" userId="4bb03067c7b4ffb5" providerId="LiveId" clId="{FD049A75-9A0A-450A-A8E5-8A44D98A6105}" dt="2021-10-18T21:43:11.283" v="14" actId="20577"/>
          <ac:spMkLst>
            <pc:docMk/>
            <pc:sldMk cId="2516248767" sldId="256"/>
            <ac:spMk id="4" creationId="{B0874654-44AC-4903-9BE0-BE24ADA2C965}"/>
          </ac:spMkLst>
        </pc:spChg>
      </pc:sldChg>
      <pc:sldChg chg="addSp delSp modSp mod">
        <pc:chgData name="Mary Waldron" userId="4bb03067c7b4ffb5" providerId="LiveId" clId="{FD049A75-9A0A-450A-A8E5-8A44D98A6105}" dt="2021-10-20T16:06:42.592" v="467" actId="20577"/>
        <pc:sldMkLst>
          <pc:docMk/>
          <pc:sldMk cId="579272706" sldId="257"/>
        </pc:sldMkLst>
        <pc:spChg chg="mod">
          <ac:chgData name="Mary Waldron" userId="4bb03067c7b4ffb5" providerId="LiveId" clId="{FD049A75-9A0A-450A-A8E5-8A44D98A6105}" dt="2021-10-20T16:06:42.592" v="467" actId="20577"/>
          <ac:spMkLst>
            <pc:docMk/>
            <pc:sldMk cId="579272706" sldId="257"/>
            <ac:spMk id="3" creationId="{945A077A-A575-498B-AC28-7F9FF2E6E3A2}"/>
          </ac:spMkLst>
        </pc:spChg>
        <pc:spChg chg="mod">
          <ac:chgData name="Mary Waldron" userId="4bb03067c7b4ffb5" providerId="LiveId" clId="{FD049A75-9A0A-450A-A8E5-8A44D98A6105}" dt="2021-10-18T21:49:03.352" v="227" actId="20577"/>
          <ac:spMkLst>
            <pc:docMk/>
            <pc:sldMk cId="579272706" sldId="257"/>
            <ac:spMk id="6" creationId="{9BC7B918-6ABE-454E-9CF3-BAD3A6D6F071}"/>
          </ac:spMkLst>
        </pc:spChg>
        <pc:picChg chg="add mod">
          <ac:chgData name="Mary Waldron" userId="4bb03067c7b4ffb5" providerId="LiveId" clId="{FD049A75-9A0A-450A-A8E5-8A44D98A6105}" dt="2021-10-20T16:05:03.949" v="437" actId="14100"/>
          <ac:picMkLst>
            <pc:docMk/>
            <pc:sldMk cId="579272706" sldId="257"/>
            <ac:picMk id="4" creationId="{1564018B-0843-4BB4-97C6-BF69B6394E0F}"/>
          </ac:picMkLst>
        </pc:picChg>
        <pc:picChg chg="del mod">
          <ac:chgData name="Mary Waldron" userId="4bb03067c7b4ffb5" providerId="LiveId" clId="{FD049A75-9A0A-450A-A8E5-8A44D98A6105}" dt="2021-10-18T21:44:01.147" v="46" actId="478"/>
          <ac:picMkLst>
            <pc:docMk/>
            <pc:sldMk cId="579272706" sldId="257"/>
            <ac:picMk id="4" creationId="{DC309383-3FE0-4306-ABF6-76D40F0FA7A6}"/>
          </ac:picMkLst>
        </pc:picChg>
        <pc:picChg chg="del">
          <ac:chgData name="Mary Waldron" userId="4bb03067c7b4ffb5" providerId="LiveId" clId="{FD049A75-9A0A-450A-A8E5-8A44D98A6105}" dt="2021-10-18T21:43:44.134" v="44" actId="478"/>
          <ac:picMkLst>
            <pc:docMk/>
            <pc:sldMk cId="579272706" sldId="257"/>
            <ac:picMk id="28" creationId="{68D5BD2A-AEC4-453A-B719-63B2484D51BD}"/>
          </ac:picMkLst>
        </pc:picChg>
      </pc:sldChg>
      <pc:sldChg chg="addSp delSp mod">
        <pc:chgData name="Mary Waldron" userId="4bb03067c7b4ffb5" providerId="LiveId" clId="{FD049A75-9A0A-450A-A8E5-8A44D98A6105}" dt="2021-10-20T16:08:48.753" v="468" actId="22"/>
        <pc:sldMkLst>
          <pc:docMk/>
          <pc:sldMk cId="1167088204" sldId="258"/>
        </pc:sldMkLst>
        <pc:picChg chg="add">
          <ac:chgData name="Mary Waldron" userId="4bb03067c7b4ffb5" providerId="LiveId" clId="{FD049A75-9A0A-450A-A8E5-8A44D98A6105}" dt="2021-10-20T16:08:48.753" v="468" actId="22"/>
          <ac:picMkLst>
            <pc:docMk/>
            <pc:sldMk cId="1167088204" sldId="258"/>
            <ac:picMk id="3" creationId="{5FFF3607-71BB-4EEC-B9EE-71C267469303}"/>
          </ac:picMkLst>
        </pc:picChg>
        <pc:picChg chg="del">
          <ac:chgData name="Mary Waldron" userId="4bb03067c7b4ffb5" providerId="LiveId" clId="{FD049A75-9A0A-450A-A8E5-8A44D98A6105}" dt="2021-10-18T21:49:26.496" v="228" actId="478"/>
          <ac:picMkLst>
            <pc:docMk/>
            <pc:sldMk cId="1167088204" sldId="258"/>
            <ac:picMk id="3" creationId="{CC152966-BF0D-49ED-8FCD-0301F2CC002F}"/>
          </ac:picMkLst>
        </pc:picChg>
      </pc:sldChg>
      <pc:sldChg chg="addSp delSp modSp mod">
        <pc:chgData name="Mary Waldron" userId="4bb03067c7b4ffb5" providerId="LiveId" clId="{FD049A75-9A0A-450A-A8E5-8A44D98A6105}" dt="2021-10-20T16:10:29.573" v="474" actId="1076"/>
        <pc:sldMkLst>
          <pc:docMk/>
          <pc:sldMk cId="1396483469" sldId="259"/>
        </pc:sldMkLst>
        <pc:spChg chg="add del mod">
          <ac:chgData name="Mary Waldron" userId="4bb03067c7b4ffb5" providerId="LiveId" clId="{FD049A75-9A0A-450A-A8E5-8A44D98A6105}" dt="2021-10-20T16:09:40.521" v="469" actId="22"/>
          <ac:spMkLst>
            <pc:docMk/>
            <pc:sldMk cId="1396483469" sldId="259"/>
            <ac:spMk id="3" creationId="{D680772C-944F-46D0-96D7-6BF3B962BC39}"/>
          </ac:spMkLst>
        </pc:spChg>
        <pc:picChg chg="add mod ord">
          <ac:chgData name="Mary Waldron" userId="4bb03067c7b4ffb5" providerId="LiveId" clId="{FD049A75-9A0A-450A-A8E5-8A44D98A6105}" dt="2021-10-20T16:10:16.754" v="472" actId="1076"/>
          <ac:picMkLst>
            <pc:docMk/>
            <pc:sldMk cId="1396483469" sldId="259"/>
            <ac:picMk id="7" creationId="{3586CF93-8F1B-475A-B5CF-A6E83DE7FCF7}"/>
          </ac:picMkLst>
        </pc:picChg>
        <pc:picChg chg="del">
          <ac:chgData name="Mary Waldron" userId="4bb03067c7b4ffb5" providerId="LiveId" clId="{FD049A75-9A0A-450A-A8E5-8A44D98A6105}" dt="2021-10-18T21:49:33.230" v="230" actId="478"/>
          <ac:picMkLst>
            <pc:docMk/>
            <pc:sldMk cId="1396483469" sldId="259"/>
            <ac:picMk id="9" creationId="{1139925B-E3D4-4263-964E-CF012C4AD31C}"/>
          </ac:picMkLst>
        </pc:picChg>
        <pc:picChg chg="add mod">
          <ac:chgData name="Mary Waldron" userId="4bb03067c7b4ffb5" providerId="LiveId" clId="{FD049A75-9A0A-450A-A8E5-8A44D98A6105}" dt="2021-10-20T16:10:29.573" v="474" actId="1076"/>
          <ac:picMkLst>
            <pc:docMk/>
            <pc:sldMk cId="1396483469" sldId="259"/>
            <ac:picMk id="9" creationId="{CBF71160-90B3-4721-93FC-EFC935F0ACCF}"/>
          </ac:picMkLst>
        </pc:picChg>
        <pc:picChg chg="del">
          <ac:chgData name="Mary Waldron" userId="4bb03067c7b4ffb5" providerId="LiveId" clId="{FD049A75-9A0A-450A-A8E5-8A44D98A6105}" dt="2021-10-18T21:49:30.281" v="229" actId="478"/>
          <ac:picMkLst>
            <pc:docMk/>
            <pc:sldMk cId="1396483469" sldId="259"/>
            <ac:picMk id="12" creationId="{6996C1D2-BB67-44EB-A5F7-C0DB0F51643F}"/>
          </ac:picMkLst>
        </pc:picChg>
      </pc:sldChg>
      <pc:sldChg chg="addSp delSp modSp mod">
        <pc:chgData name="Mary Waldron" userId="4bb03067c7b4ffb5" providerId="LiveId" clId="{FD049A75-9A0A-450A-A8E5-8A44D98A6105}" dt="2021-10-20T16:12:13.080" v="475" actId="22"/>
        <pc:sldMkLst>
          <pc:docMk/>
          <pc:sldMk cId="4128816794" sldId="260"/>
        </pc:sldMkLst>
        <pc:spChg chg="add del mod">
          <ac:chgData name="Mary Waldron" userId="4bb03067c7b4ffb5" providerId="LiveId" clId="{FD049A75-9A0A-450A-A8E5-8A44D98A6105}" dt="2021-10-20T16:12:13.080" v="475" actId="22"/>
          <ac:spMkLst>
            <pc:docMk/>
            <pc:sldMk cId="4128816794" sldId="260"/>
            <ac:spMk id="3" creationId="{4C019B24-E059-422B-89B6-D8B9ED3DE0E6}"/>
          </ac:spMkLst>
        </pc:spChg>
        <pc:picChg chg="add mod ord">
          <ac:chgData name="Mary Waldron" userId="4bb03067c7b4ffb5" providerId="LiveId" clId="{FD049A75-9A0A-450A-A8E5-8A44D98A6105}" dt="2021-10-20T16:12:13.080" v="475" actId="22"/>
          <ac:picMkLst>
            <pc:docMk/>
            <pc:sldMk cId="4128816794" sldId="260"/>
            <ac:picMk id="7" creationId="{C7C11EFE-339D-4143-842C-DEEA6E4F143A}"/>
          </ac:picMkLst>
        </pc:picChg>
        <pc:picChg chg="del">
          <ac:chgData name="Mary Waldron" userId="4bb03067c7b4ffb5" providerId="LiveId" clId="{FD049A75-9A0A-450A-A8E5-8A44D98A6105}" dt="2021-10-18T21:49:37.126" v="231" actId="478"/>
          <ac:picMkLst>
            <pc:docMk/>
            <pc:sldMk cId="4128816794" sldId="260"/>
            <ac:picMk id="8" creationId="{2D9EFB88-C003-4299-A882-090AED5225E5}"/>
          </ac:picMkLst>
        </pc:picChg>
      </pc:sldChg>
      <pc:sldChg chg="addSp delSp mod">
        <pc:chgData name="Mary Waldron" userId="4bb03067c7b4ffb5" providerId="LiveId" clId="{FD049A75-9A0A-450A-A8E5-8A44D98A6105}" dt="2021-10-20T16:13:32.491" v="476" actId="22"/>
        <pc:sldMkLst>
          <pc:docMk/>
          <pc:sldMk cId="4159230561" sldId="261"/>
        </pc:sldMkLst>
        <pc:picChg chg="add">
          <ac:chgData name="Mary Waldron" userId="4bb03067c7b4ffb5" providerId="LiveId" clId="{FD049A75-9A0A-450A-A8E5-8A44D98A6105}" dt="2021-10-20T16:13:32.491" v="476" actId="22"/>
          <ac:picMkLst>
            <pc:docMk/>
            <pc:sldMk cId="4159230561" sldId="261"/>
            <ac:picMk id="3" creationId="{D539C801-6A9C-40CF-98DB-138E47610D79}"/>
          </ac:picMkLst>
        </pc:picChg>
        <pc:picChg chg="del">
          <ac:chgData name="Mary Waldron" userId="4bb03067c7b4ffb5" providerId="LiveId" clId="{FD049A75-9A0A-450A-A8E5-8A44D98A6105}" dt="2021-10-18T21:49:40.245" v="232" actId="478"/>
          <ac:picMkLst>
            <pc:docMk/>
            <pc:sldMk cId="4159230561" sldId="261"/>
            <ac:picMk id="8" creationId="{34EDFCDF-CEDD-4C03-9558-856B22023202}"/>
          </ac:picMkLst>
        </pc:picChg>
        <pc:picChg chg="del">
          <ac:chgData name="Mary Waldron" userId="4bb03067c7b4ffb5" providerId="LiveId" clId="{FD049A75-9A0A-450A-A8E5-8A44D98A6105}" dt="2021-10-18T21:49:42.282" v="233" actId="478"/>
          <ac:picMkLst>
            <pc:docMk/>
            <pc:sldMk cId="4159230561" sldId="261"/>
            <ac:picMk id="10" creationId="{57FAB757-69BF-4E1D-A482-B9B1393014B6}"/>
          </ac:picMkLst>
        </pc:picChg>
      </pc:sldChg>
      <pc:sldChg chg="addSp delSp modSp del mod">
        <pc:chgData name="Mary Waldron" userId="4bb03067c7b4ffb5" providerId="LiveId" clId="{FD049A75-9A0A-450A-A8E5-8A44D98A6105}" dt="2021-10-18T22:07:10.799" v="381" actId="2696"/>
        <pc:sldMkLst>
          <pc:docMk/>
          <pc:sldMk cId="824973680" sldId="262"/>
        </pc:sldMkLst>
        <pc:spChg chg="add mod">
          <ac:chgData name="Mary Waldron" userId="4bb03067c7b4ffb5" providerId="LiveId" clId="{FD049A75-9A0A-450A-A8E5-8A44D98A6105}" dt="2021-10-18T21:52:10.967" v="262" actId="20577"/>
          <ac:spMkLst>
            <pc:docMk/>
            <pc:sldMk cId="824973680" sldId="262"/>
            <ac:spMk id="3" creationId="{25999103-85B2-4AB8-A845-E7A9A970AE89}"/>
          </ac:spMkLst>
        </pc:spChg>
        <pc:graphicFrameChg chg="add mod">
          <ac:chgData name="Mary Waldron" userId="4bb03067c7b4ffb5" providerId="LiveId" clId="{FD049A75-9A0A-450A-A8E5-8A44D98A6105}" dt="2021-10-18T22:05:59.400" v="365"/>
          <ac:graphicFrameMkLst>
            <pc:docMk/>
            <pc:sldMk cId="824973680" sldId="262"/>
            <ac:graphicFrameMk id="8" creationId="{E0A85FAC-F8D0-467D-9109-88B4F07005CB}"/>
          </ac:graphicFrameMkLst>
        </pc:graphicFrameChg>
        <pc:picChg chg="del mod">
          <ac:chgData name="Mary Waldron" userId="4bb03067c7b4ffb5" providerId="LiveId" clId="{FD049A75-9A0A-450A-A8E5-8A44D98A6105}" dt="2021-10-18T21:51:36.752" v="245" actId="478"/>
          <ac:picMkLst>
            <pc:docMk/>
            <pc:sldMk cId="824973680" sldId="262"/>
            <ac:picMk id="7" creationId="{79ED3413-80BA-4546-A4EE-DB99FB7B56A4}"/>
          </ac:picMkLst>
        </pc:picChg>
      </pc:sldChg>
      <pc:sldChg chg="addSp delSp modSp mod">
        <pc:chgData name="Mary Waldron" userId="4bb03067c7b4ffb5" providerId="LiveId" clId="{FD049A75-9A0A-450A-A8E5-8A44D98A6105}" dt="2021-10-20T16:46:53.355" v="488"/>
        <pc:sldMkLst>
          <pc:docMk/>
          <pc:sldMk cId="1490150987" sldId="263"/>
        </pc:sldMkLst>
        <pc:spChg chg="add del mod">
          <ac:chgData name="Mary Waldron" userId="4bb03067c7b4ffb5" providerId="LiveId" clId="{FD049A75-9A0A-450A-A8E5-8A44D98A6105}" dt="2021-10-20T16:46:53.355" v="488"/>
          <ac:spMkLst>
            <pc:docMk/>
            <pc:sldMk cId="1490150987" sldId="263"/>
            <ac:spMk id="7" creationId="{139F9A35-CBFD-4C43-B2E2-99C646266C16}"/>
          </ac:spMkLst>
        </pc:spChg>
        <pc:spChg chg="add del mod">
          <ac:chgData name="Mary Waldron" userId="4bb03067c7b4ffb5" providerId="LiveId" clId="{FD049A75-9A0A-450A-A8E5-8A44D98A6105}" dt="2021-10-18T21:58:55.575" v="358"/>
          <ac:spMkLst>
            <pc:docMk/>
            <pc:sldMk cId="1490150987" sldId="263"/>
            <ac:spMk id="8" creationId="{6D11C100-EC8F-4CF2-A32A-516E584A9458}"/>
          </ac:spMkLst>
        </pc:spChg>
        <pc:graphicFrameChg chg="del">
          <ac:chgData name="Mary Waldron" userId="4bb03067c7b4ffb5" providerId="LiveId" clId="{FD049A75-9A0A-450A-A8E5-8A44D98A6105}" dt="2021-10-18T21:50:09.403" v="234" actId="478"/>
          <ac:graphicFrameMkLst>
            <pc:docMk/>
            <pc:sldMk cId="1490150987" sldId="263"/>
            <ac:graphicFrameMk id="7" creationId="{E5713600-5EE8-4AC1-B69F-6C9161CD4BCD}"/>
          </ac:graphicFrameMkLst>
        </pc:graphicFrameChg>
        <pc:picChg chg="add mod">
          <ac:chgData name="Mary Waldron" userId="4bb03067c7b4ffb5" providerId="LiveId" clId="{FD049A75-9A0A-450A-A8E5-8A44D98A6105}" dt="2021-10-20T16:46:53.355" v="488"/>
          <ac:picMkLst>
            <pc:docMk/>
            <pc:sldMk cId="1490150987" sldId="263"/>
            <ac:picMk id="8" creationId="{E22D4F26-75DB-4497-8323-116D9DF98A24}"/>
          </ac:picMkLst>
        </pc:picChg>
        <pc:picChg chg="add del mod">
          <ac:chgData name="Mary Waldron" userId="4bb03067c7b4ffb5" providerId="LiveId" clId="{FD049A75-9A0A-450A-A8E5-8A44D98A6105}" dt="2021-10-20T15:10:43.627" v="387" actId="478"/>
          <ac:picMkLst>
            <pc:docMk/>
            <pc:sldMk cId="1490150987" sldId="263"/>
            <ac:picMk id="9" creationId="{06154E6D-A81B-4D20-B0B5-BABE77C1605E}"/>
          </ac:picMkLst>
        </pc:picChg>
      </pc:sldChg>
      <pc:sldChg chg="addSp delSp modSp mod">
        <pc:chgData name="Mary Waldron" userId="4bb03067c7b4ffb5" providerId="LiveId" clId="{FD049A75-9A0A-450A-A8E5-8A44D98A6105}" dt="2021-10-20T16:47:03.900" v="490"/>
        <pc:sldMkLst>
          <pc:docMk/>
          <pc:sldMk cId="1256057901" sldId="264"/>
        </pc:sldMkLst>
        <pc:spChg chg="add del mod">
          <ac:chgData name="Mary Waldron" userId="4bb03067c7b4ffb5" providerId="LiveId" clId="{FD049A75-9A0A-450A-A8E5-8A44D98A6105}" dt="2021-10-20T16:45:00.401" v="485" actId="22"/>
          <ac:spMkLst>
            <pc:docMk/>
            <pc:sldMk cId="1256057901" sldId="264"/>
            <ac:spMk id="7" creationId="{DED208B7-7DDF-4E36-A3DB-895DBACD406C}"/>
          </ac:spMkLst>
        </pc:spChg>
        <pc:spChg chg="add del mod">
          <ac:chgData name="Mary Waldron" userId="4bb03067c7b4ffb5" providerId="LiveId" clId="{FD049A75-9A0A-450A-A8E5-8A44D98A6105}" dt="2021-10-18T21:56:17.797" v="348" actId="22"/>
          <ac:spMkLst>
            <pc:docMk/>
            <pc:sldMk cId="1256057901" sldId="264"/>
            <ac:spMk id="8" creationId="{83B96B3F-541F-4833-8C4C-7E2C1A4E7270}"/>
          </ac:spMkLst>
        </pc:spChg>
        <pc:spChg chg="add del mod">
          <ac:chgData name="Mary Waldron" userId="4bb03067c7b4ffb5" providerId="LiveId" clId="{FD049A75-9A0A-450A-A8E5-8A44D98A6105}" dt="2021-10-20T16:47:03.900" v="490"/>
          <ac:spMkLst>
            <pc:docMk/>
            <pc:sldMk cId="1256057901" sldId="264"/>
            <ac:spMk id="11" creationId="{384BA20F-9F54-44BD-96EC-135F0DD2E64E}"/>
          </ac:spMkLst>
        </pc:spChg>
        <pc:spChg chg="add del mod">
          <ac:chgData name="Mary Waldron" userId="4bb03067c7b4ffb5" providerId="LiveId" clId="{FD049A75-9A0A-450A-A8E5-8A44D98A6105}" dt="2021-10-18T21:59:47.914" v="359" actId="22"/>
          <ac:spMkLst>
            <pc:docMk/>
            <pc:sldMk cId="1256057901" sldId="264"/>
            <ac:spMk id="13" creationId="{1828B757-67B5-4AA3-B7FC-CBDD8361A4C5}"/>
          </ac:spMkLst>
        </pc:spChg>
        <pc:graphicFrameChg chg="del modGraphic">
          <ac:chgData name="Mary Waldron" userId="4bb03067c7b4ffb5" providerId="LiveId" clId="{FD049A75-9A0A-450A-A8E5-8A44D98A6105}" dt="2021-10-18T21:50:19.374" v="237" actId="478"/>
          <ac:graphicFrameMkLst>
            <pc:docMk/>
            <pc:sldMk cId="1256057901" sldId="264"/>
            <ac:graphicFrameMk id="7" creationId="{C2AD55EC-26C4-4A6C-BA73-DEE7C89C8594}"/>
          </ac:graphicFrameMkLst>
        </pc:graphicFrameChg>
        <pc:picChg chg="add del mod ord">
          <ac:chgData name="Mary Waldron" userId="4bb03067c7b4ffb5" providerId="LiveId" clId="{FD049A75-9A0A-450A-A8E5-8A44D98A6105}" dt="2021-10-20T16:46:47.752" v="487" actId="21"/>
          <ac:picMkLst>
            <pc:docMk/>
            <pc:sldMk cId="1256057901" sldId="264"/>
            <ac:picMk id="9" creationId="{BF36656B-C112-4C26-9CAB-0C6B85017832}"/>
          </ac:picMkLst>
        </pc:picChg>
        <pc:picChg chg="add del mod ord">
          <ac:chgData name="Mary Waldron" userId="4bb03067c7b4ffb5" providerId="LiveId" clId="{FD049A75-9A0A-450A-A8E5-8A44D98A6105}" dt="2021-10-18T21:58:49.518" v="357" actId="21"/>
          <ac:picMkLst>
            <pc:docMk/>
            <pc:sldMk cId="1256057901" sldId="264"/>
            <ac:picMk id="10" creationId="{F8116CEA-49AC-4083-89A1-3FA2D3760E41}"/>
          </ac:picMkLst>
        </pc:picChg>
        <pc:picChg chg="add mod">
          <ac:chgData name="Mary Waldron" userId="4bb03067c7b4ffb5" providerId="LiveId" clId="{FD049A75-9A0A-450A-A8E5-8A44D98A6105}" dt="2021-10-18T21:58:30.080" v="356" actId="571"/>
          <ac:picMkLst>
            <pc:docMk/>
            <pc:sldMk cId="1256057901" sldId="264"/>
            <ac:picMk id="11" creationId="{9C67A480-0ABF-4380-93CB-95878975E85D}"/>
          </ac:picMkLst>
        </pc:picChg>
        <pc:picChg chg="add mod">
          <ac:chgData name="Mary Waldron" userId="4bb03067c7b4ffb5" providerId="LiveId" clId="{FD049A75-9A0A-450A-A8E5-8A44D98A6105}" dt="2021-10-20T16:47:03.900" v="490"/>
          <ac:picMkLst>
            <pc:docMk/>
            <pc:sldMk cId="1256057901" sldId="264"/>
            <ac:picMk id="12" creationId="{F07FD3C9-C96F-4171-905D-2A5CD4126207}"/>
          </ac:picMkLst>
        </pc:picChg>
        <pc:picChg chg="add del mod ord">
          <ac:chgData name="Mary Waldron" userId="4bb03067c7b4ffb5" providerId="LiveId" clId="{FD049A75-9A0A-450A-A8E5-8A44D98A6105}" dt="2021-10-20T15:10:49.896" v="388" actId="478"/>
          <ac:picMkLst>
            <pc:docMk/>
            <pc:sldMk cId="1256057901" sldId="264"/>
            <ac:picMk id="15" creationId="{CBCD9130-8F88-4062-8829-F7E34EA23010}"/>
          </ac:picMkLst>
        </pc:picChg>
      </pc:sldChg>
      <pc:sldChg chg="addSp delSp modSp mod">
        <pc:chgData name="Mary Waldron" userId="4bb03067c7b4ffb5" providerId="LiveId" clId="{FD049A75-9A0A-450A-A8E5-8A44D98A6105}" dt="2021-10-20T16:50:01.802" v="493" actId="22"/>
        <pc:sldMkLst>
          <pc:docMk/>
          <pc:sldMk cId="3433273694" sldId="265"/>
        </pc:sldMkLst>
        <pc:spChg chg="add del mod">
          <ac:chgData name="Mary Waldron" userId="4bb03067c7b4ffb5" providerId="LiveId" clId="{FD049A75-9A0A-450A-A8E5-8A44D98A6105}" dt="2021-10-20T16:45:52.928" v="486" actId="22"/>
          <ac:spMkLst>
            <pc:docMk/>
            <pc:sldMk cId="3433273694" sldId="265"/>
            <ac:spMk id="8" creationId="{70D1E464-C737-4AAB-BB2D-AF9FE373FD0D}"/>
          </ac:spMkLst>
        </pc:spChg>
        <pc:spChg chg="add del mod">
          <ac:chgData name="Mary Waldron" userId="4bb03067c7b4ffb5" providerId="LiveId" clId="{FD049A75-9A0A-450A-A8E5-8A44D98A6105}" dt="2021-10-20T16:47:40.316" v="491" actId="22"/>
          <ac:spMkLst>
            <pc:docMk/>
            <pc:sldMk cId="3433273694" sldId="265"/>
            <ac:spMk id="12" creationId="{1CBFA308-6295-42D1-B834-C34A81AB0F95}"/>
          </ac:spMkLst>
        </pc:spChg>
        <pc:spChg chg="add del mod">
          <ac:chgData name="Mary Waldron" userId="4bb03067c7b4ffb5" providerId="LiveId" clId="{FD049A75-9A0A-450A-A8E5-8A44D98A6105}" dt="2021-10-20T16:50:01.802" v="493" actId="22"/>
          <ac:spMkLst>
            <pc:docMk/>
            <pc:sldMk cId="3433273694" sldId="265"/>
            <ac:spMk id="16" creationId="{D283635E-1A09-4CDC-B5CF-C8E0D7A04380}"/>
          </ac:spMkLst>
        </pc:spChg>
        <pc:graphicFrameChg chg="del">
          <ac:chgData name="Mary Waldron" userId="4bb03067c7b4ffb5" providerId="LiveId" clId="{FD049A75-9A0A-450A-A8E5-8A44D98A6105}" dt="2021-10-20T15:10:55.623" v="389" actId="478"/>
          <ac:graphicFrameMkLst>
            <pc:docMk/>
            <pc:sldMk cId="3433273694" sldId="265"/>
            <ac:graphicFrameMk id="7" creationId="{0A3CFC7B-89D2-45F4-91F9-23723E28B2BF}"/>
          </ac:graphicFrameMkLst>
        </pc:graphicFrameChg>
        <pc:picChg chg="add del mod ord">
          <ac:chgData name="Mary Waldron" userId="4bb03067c7b4ffb5" providerId="LiveId" clId="{FD049A75-9A0A-450A-A8E5-8A44D98A6105}" dt="2021-10-20T16:46:59.556" v="489" actId="21"/>
          <ac:picMkLst>
            <pc:docMk/>
            <pc:sldMk cId="3433273694" sldId="265"/>
            <ac:picMk id="10" creationId="{D878796F-D238-462F-A42B-FE83840F71C1}"/>
          </ac:picMkLst>
        </pc:picChg>
        <pc:picChg chg="add del mod ord">
          <ac:chgData name="Mary Waldron" userId="4bb03067c7b4ffb5" providerId="LiveId" clId="{FD049A75-9A0A-450A-A8E5-8A44D98A6105}" dt="2021-10-20T16:49:23.034" v="492" actId="21"/>
          <ac:picMkLst>
            <pc:docMk/>
            <pc:sldMk cId="3433273694" sldId="265"/>
            <ac:picMk id="14" creationId="{6E3AB2F9-5FBF-4264-9C0C-DAFCBB7EF731}"/>
          </ac:picMkLst>
        </pc:picChg>
        <pc:picChg chg="add mod ord">
          <ac:chgData name="Mary Waldron" userId="4bb03067c7b4ffb5" providerId="LiveId" clId="{FD049A75-9A0A-450A-A8E5-8A44D98A6105}" dt="2021-10-20T16:50:01.802" v="493" actId="22"/>
          <ac:picMkLst>
            <pc:docMk/>
            <pc:sldMk cId="3433273694" sldId="265"/>
            <ac:picMk id="18" creationId="{878E634F-7A8A-4F8E-9016-7AF640604994}"/>
          </ac:picMkLst>
        </pc:picChg>
      </pc:sldChg>
      <pc:sldChg chg="addSp delSp modSp mod">
        <pc:chgData name="Mary Waldron" userId="4bb03067c7b4ffb5" providerId="LiveId" clId="{FD049A75-9A0A-450A-A8E5-8A44D98A6105}" dt="2021-10-20T15:17:27.674" v="432" actId="20577"/>
        <pc:sldMkLst>
          <pc:docMk/>
          <pc:sldMk cId="268077900" sldId="266"/>
        </pc:sldMkLst>
        <pc:spChg chg="add mod">
          <ac:chgData name="Mary Waldron" userId="4bb03067c7b4ffb5" providerId="LiveId" clId="{FD049A75-9A0A-450A-A8E5-8A44D98A6105}" dt="2021-10-20T15:17:27.674" v="432" actId="20577"/>
          <ac:spMkLst>
            <pc:docMk/>
            <pc:sldMk cId="268077900" sldId="266"/>
            <ac:spMk id="7" creationId="{1C7CF104-6206-4717-A3FA-E40577E6C757}"/>
          </ac:spMkLst>
        </pc:spChg>
        <pc:graphicFrameChg chg="del">
          <ac:chgData name="Mary Waldron" userId="4bb03067c7b4ffb5" providerId="LiveId" clId="{FD049A75-9A0A-450A-A8E5-8A44D98A6105}" dt="2021-10-18T21:50:44.589" v="238" actId="478"/>
          <ac:graphicFrameMkLst>
            <pc:docMk/>
            <pc:sldMk cId="268077900" sldId="266"/>
            <ac:graphicFrameMk id="10" creationId="{30993FDF-E0A0-4B07-8777-C2AECFA58E07}"/>
          </ac:graphicFrameMkLst>
        </pc:graphicFrameChg>
        <pc:picChg chg="add mod">
          <ac:chgData name="Mary Waldron" userId="4bb03067c7b4ffb5" providerId="LiveId" clId="{FD049A75-9A0A-450A-A8E5-8A44D98A6105}" dt="2021-10-20T15:17:01.343" v="410" actId="1076"/>
          <ac:picMkLst>
            <pc:docMk/>
            <pc:sldMk cId="268077900" sldId="266"/>
            <ac:picMk id="3" creationId="{B7E17D03-8808-40E2-8AB2-A45DCA937854}"/>
          </ac:picMkLst>
        </pc:picChg>
        <pc:picChg chg="add del">
          <ac:chgData name="Mary Waldron" userId="4bb03067c7b4ffb5" providerId="LiveId" clId="{FD049A75-9A0A-450A-A8E5-8A44D98A6105}" dt="2021-10-20T15:13:16.970" v="399"/>
          <ac:picMkLst>
            <pc:docMk/>
            <pc:sldMk cId="268077900" sldId="266"/>
            <ac:picMk id="8" creationId="{A0E9F18D-FB77-4DBE-B17A-5801C9ADA67B}"/>
          </ac:picMkLst>
        </pc:picChg>
        <pc:picChg chg="add mod">
          <ac:chgData name="Mary Waldron" userId="4bb03067c7b4ffb5" providerId="LiveId" clId="{FD049A75-9A0A-450A-A8E5-8A44D98A6105}" dt="2021-10-20T15:14:52.852" v="404" actId="1076"/>
          <ac:picMkLst>
            <pc:docMk/>
            <pc:sldMk cId="268077900" sldId="266"/>
            <ac:picMk id="10" creationId="{FD2D335E-83C4-4039-BCD4-90D86FCD1029}"/>
          </ac:picMkLst>
        </pc:picChg>
        <pc:picChg chg="add mod">
          <ac:chgData name="Mary Waldron" userId="4bb03067c7b4ffb5" providerId="LiveId" clId="{FD049A75-9A0A-450A-A8E5-8A44D98A6105}" dt="2021-10-20T15:15:50.644" v="406" actId="1076"/>
          <ac:picMkLst>
            <pc:docMk/>
            <pc:sldMk cId="268077900" sldId="266"/>
            <ac:picMk id="11" creationId="{4F8844A1-C121-482D-848A-6D5FDF6DEF12}"/>
          </ac:picMkLst>
        </pc:picChg>
        <pc:picChg chg="add mod">
          <ac:chgData name="Mary Waldron" userId="4bb03067c7b4ffb5" providerId="LiveId" clId="{FD049A75-9A0A-450A-A8E5-8A44D98A6105}" dt="2021-10-20T15:16:25.484" v="408" actId="1076"/>
          <ac:picMkLst>
            <pc:docMk/>
            <pc:sldMk cId="268077900" sldId="266"/>
            <ac:picMk id="13" creationId="{7C5052B9-4E4B-4039-BF57-95DB7DB666AC}"/>
          </ac:picMkLst>
        </pc:picChg>
      </pc:sldChg>
      <pc:sldChg chg="addSp delSp modSp new mod">
        <pc:chgData name="Mary Waldron" userId="4bb03067c7b4ffb5" providerId="LiveId" clId="{FD049A75-9A0A-450A-A8E5-8A44D98A6105}" dt="2021-10-20T15:10:24.553" v="386"/>
        <pc:sldMkLst>
          <pc:docMk/>
          <pc:sldMk cId="544024364" sldId="267"/>
        </pc:sldMkLst>
        <pc:spChg chg="mod">
          <ac:chgData name="Mary Waldron" userId="4bb03067c7b4ffb5" providerId="LiveId" clId="{FD049A75-9A0A-450A-A8E5-8A44D98A6105}" dt="2021-10-18T22:06:35.099" v="379" actId="20577"/>
          <ac:spMkLst>
            <pc:docMk/>
            <pc:sldMk cId="544024364" sldId="267"/>
            <ac:spMk id="2" creationId="{8AFEC28F-235A-4995-8E56-0367D2365130}"/>
          </ac:spMkLst>
        </pc:spChg>
        <pc:spChg chg="del">
          <ac:chgData name="Mary Waldron" userId="4bb03067c7b4ffb5" providerId="LiveId" clId="{FD049A75-9A0A-450A-A8E5-8A44D98A6105}" dt="2021-10-18T22:06:53.831" v="380"/>
          <ac:spMkLst>
            <pc:docMk/>
            <pc:sldMk cId="544024364" sldId="267"/>
            <ac:spMk id="3" creationId="{62F29FB5-0796-4CFD-9487-A1552533D7A3}"/>
          </ac:spMkLst>
        </pc:spChg>
        <pc:spChg chg="add del mod">
          <ac:chgData name="Mary Waldron" userId="4bb03067c7b4ffb5" providerId="LiveId" clId="{FD049A75-9A0A-450A-A8E5-8A44D98A6105}" dt="2021-10-20T15:10:24.553" v="386"/>
          <ac:spMkLst>
            <pc:docMk/>
            <pc:sldMk cId="544024364" sldId="267"/>
            <ac:spMk id="8" creationId="{63F20099-BD29-4EDB-83BF-E7D267BE2E5C}"/>
          </ac:spMkLst>
        </pc:spChg>
        <pc:graphicFrameChg chg="add del mod modGraphic">
          <ac:chgData name="Mary Waldron" userId="4bb03067c7b4ffb5" providerId="LiveId" clId="{FD049A75-9A0A-450A-A8E5-8A44D98A6105}" dt="2021-10-20T15:09:16.239" v="383" actId="21"/>
          <ac:graphicFrameMkLst>
            <pc:docMk/>
            <pc:sldMk cId="544024364" sldId="267"/>
            <ac:graphicFrameMk id="7" creationId="{B5A70FAA-4BB9-4F39-B351-6064B4923FDE}"/>
          </ac:graphicFrameMkLst>
        </pc:graphicFrameChg>
        <pc:graphicFrameChg chg="add del mod">
          <ac:chgData name="Mary Waldron" userId="4bb03067c7b4ffb5" providerId="LiveId" clId="{FD049A75-9A0A-450A-A8E5-8A44D98A6105}" dt="2021-10-20T15:10:19.093" v="385"/>
          <ac:graphicFrameMkLst>
            <pc:docMk/>
            <pc:sldMk cId="544024364" sldId="267"/>
            <ac:graphicFrameMk id="9" creationId="{63085704-4A52-4E08-869B-F1D601AEF647}"/>
          </ac:graphicFrameMkLst>
        </pc:graphicFrameChg>
        <pc:picChg chg="add mod">
          <ac:chgData name="Mary Waldron" userId="4bb03067c7b4ffb5" providerId="LiveId" clId="{FD049A75-9A0A-450A-A8E5-8A44D98A6105}" dt="2021-10-20T15:10:24.553" v="386"/>
          <ac:picMkLst>
            <pc:docMk/>
            <pc:sldMk cId="544024364" sldId="267"/>
            <ac:picMk id="10" creationId="{114F3709-1BE2-4BED-A1A9-DB10A04A9E1B}"/>
          </ac:picMkLst>
        </pc:picChg>
      </pc:sldChg>
      <pc:sldChg chg="addSp delSp modSp del mod">
        <pc:chgData name="Mary Waldron" userId="4bb03067c7b4ffb5" providerId="LiveId" clId="{FD049A75-9A0A-450A-A8E5-8A44D98A6105}" dt="2021-10-18T22:01:06.443" v="361" actId="2696"/>
        <pc:sldMkLst>
          <pc:docMk/>
          <pc:sldMk cId="815336220" sldId="267"/>
        </pc:sldMkLst>
        <pc:spChg chg="add mod">
          <ac:chgData name="Mary Waldron" userId="4bb03067c7b4ffb5" providerId="LiveId" clId="{FD049A75-9A0A-450A-A8E5-8A44D98A6105}" dt="2021-10-18T21:50:52.166" v="240" actId="478"/>
          <ac:spMkLst>
            <pc:docMk/>
            <pc:sldMk cId="815336220" sldId="267"/>
            <ac:spMk id="8" creationId="{F2AAF797-69AB-43CD-BD35-BFBEAAB52CBE}"/>
          </ac:spMkLst>
        </pc:spChg>
        <pc:graphicFrameChg chg="del modGraphic">
          <ac:chgData name="Mary Waldron" userId="4bb03067c7b4ffb5" providerId="LiveId" clId="{FD049A75-9A0A-450A-A8E5-8A44D98A6105}" dt="2021-10-18T21:50:52.166" v="240" actId="478"/>
          <ac:graphicFrameMkLst>
            <pc:docMk/>
            <pc:sldMk cId="815336220" sldId="267"/>
            <ac:graphicFrameMk id="7" creationId="{C06F9E09-8D29-431A-8449-5079A48C59BE}"/>
          </ac:graphicFrameMkLst>
        </pc:graphicFrameChg>
      </pc:sldChg>
      <pc:sldChg chg="addSp delSp modSp new mod">
        <pc:chgData name="Mary Waldron" userId="4bb03067c7b4ffb5" providerId="LiveId" clId="{FD049A75-9A0A-450A-A8E5-8A44D98A6105}" dt="2021-10-20T16:16:03.364" v="484" actId="478"/>
        <pc:sldMkLst>
          <pc:docMk/>
          <pc:sldMk cId="3129912407" sldId="268"/>
        </pc:sldMkLst>
        <pc:spChg chg="del mod">
          <ac:chgData name="Mary Waldron" userId="4bb03067c7b4ffb5" providerId="LiveId" clId="{FD049A75-9A0A-450A-A8E5-8A44D98A6105}" dt="2021-10-20T16:16:03.364" v="484" actId="478"/>
          <ac:spMkLst>
            <pc:docMk/>
            <pc:sldMk cId="3129912407" sldId="268"/>
            <ac:spMk id="2" creationId="{379AB7BE-EDB8-4CEC-B5C4-9C43A5E6C9CB}"/>
          </ac:spMkLst>
        </pc:spChg>
        <pc:spChg chg="del">
          <ac:chgData name="Mary Waldron" userId="4bb03067c7b4ffb5" providerId="LiveId" clId="{FD049A75-9A0A-450A-A8E5-8A44D98A6105}" dt="2021-10-20T16:15:32.746" v="478" actId="22"/>
          <ac:spMkLst>
            <pc:docMk/>
            <pc:sldMk cId="3129912407" sldId="268"/>
            <ac:spMk id="3" creationId="{3ADF1400-6B96-430F-B77F-5FE2A6C83D52}"/>
          </ac:spMkLst>
        </pc:spChg>
        <pc:picChg chg="add mod ord">
          <ac:chgData name="Mary Waldron" userId="4bb03067c7b4ffb5" providerId="LiveId" clId="{FD049A75-9A0A-450A-A8E5-8A44D98A6105}" dt="2021-10-20T16:15:32.746" v="478" actId="22"/>
          <ac:picMkLst>
            <pc:docMk/>
            <pc:sldMk cId="3129912407" sldId="268"/>
            <ac:picMk id="8" creationId="{1DCF5AB9-21B8-4217-9263-5E44073B214E}"/>
          </ac:picMkLst>
        </pc:picChg>
      </pc:sldChg>
      <pc:sldChg chg="delSp del mod">
        <pc:chgData name="Mary Waldron" userId="4bb03067c7b4ffb5" providerId="LiveId" clId="{FD049A75-9A0A-450A-A8E5-8A44D98A6105}" dt="2021-10-18T22:01:09.713" v="362" actId="2696"/>
        <pc:sldMkLst>
          <pc:docMk/>
          <pc:sldMk cId="3159408340" sldId="268"/>
        </pc:sldMkLst>
        <pc:graphicFrameChg chg="del">
          <ac:chgData name="Mary Waldron" userId="4bb03067c7b4ffb5" providerId="LiveId" clId="{FD049A75-9A0A-450A-A8E5-8A44D98A6105}" dt="2021-10-18T21:50:55.372" v="241" actId="478"/>
          <ac:graphicFrameMkLst>
            <pc:docMk/>
            <pc:sldMk cId="3159408340" sldId="268"/>
            <ac:graphicFrameMk id="7" creationId="{A5900C44-301A-43EE-A583-7244F3714906}"/>
          </ac:graphicFrameMkLst>
        </pc:graphicFrameChg>
      </pc:sldChg>
      <pc:sldChg chg="addSp delSp modSp new mod">
        <pc:chgData name="Mary Waldron" userId="4bb03067c7b4ffb5" providerId="LiveId" clId="{FD049A75-9A0A-450A-A8E5-8A44D98A6105}" dt="2021-10-20T16:51:20.134" v="498" actId="22"/>
        <pc:sldMkLst>
          <pc:docMk/>
          <pc:sldMk cId="3090323425" sldId="269"/>
        </pc:sldMkLst>
        <pc:spChg chg="mod">
          <ac:chgData name="Mary Waldron" userId="4bb03067c7b4ffb5" providerId="LiveId" clId="{FD049A75-9A0A-450A-A8E5-8A44D98A6105}" dt="2021-10-20T16:50:40.251" v="496"/>
          <ac:spMkLst>
            <pc:docMk/>
            <pc:sldMk cId="3090323425" sldId="269"/>
            <ac:spMk id="2" creationId="{A7D75A98-05AE-4F93-B1B7-4FFFD59F5F56}"/>
          </ac:spMkLst>
        </pc:spChg>
        <pc:spChg chg="del">
          <ac:chgData name="Mary Waldron" userId="4bb03067c7b4ffb5" providerId="LiveId" clId="{FD049A75-9A0A-450A-A8E5-8A44D98A6105}" dt="2021-10-20T16:51:20.134" v="498" actId="22"/>
          <ac:spMkLst>
            <pc:docMk/>
            <pc:sldMk cId="3090323425" sldId="269"/>
            <ac:spMk id="3" creationId="{5461C70C-F33C-4B08-A93F-6CA37EC168C0}"/>
          </ac:spMkLst>
        </pc:spChg>
        <pc:picChg chg="add del">
          <ac:chgData name="Mary Waldron" userId="4bb03067c7b4ffb5" providerId="LiveId" clId="{FD049A75-9A0A-450A-A8E5-8A44D98A6105}" dt="2021-10-20T16:50:44.256" v="497" actId="21"/>
          <ac:picMkLst>
            <pc:docMk/>
            <pc:sldMk cId="3090323425" sldId="269"/>
            <ac:picMk id="8" creationId="{4EBBF53D-587E-48BF-A50C-A4D89DFAB2EA}"/>
          </ac:picMkLst>
        </pc:picChg>
        <pc:picChg chg="add mod ord">
          <ac:chgData name="Mary Waldron" userId="4bb03067c7b4ffb5" providerId="LiveId" clId="{FD049A75-9A0A-450A-A8E5-8A44D98A6105}" dt="2021-10-20T16:51:20.134" v="498" actId="22"/>
          <ac:picMkLst>
            <pc:docMk/>
            <pc:sldMk cId="3090323425" sldId="269"/>
            <ac:picMk id="10" creationId="{F8302F97-E947-4A4B-BAFA-0B0CEA375C80}"/>
          </ac:picMkLst>
        </pc:picChg>
      </pc:sldChg>
      <pc:sldChg chg="addSp delSp modSp del mod">
        <pc:chgData name="Mary Waldron" userId="4bb03067c7b4ffb5" providerId="LiveId" clId="{FD049A75-9A0A-450A-A8E5-8A44D98A6105}" dt="2021-10-18T22:01:12.470" v="363" actId="2696"/>
        <pc:sldMkLst>
          <pc:docMk/>
          <pc:sldMk cId="3727072284" sldId="269"/>
        </pc:sldMkLst>
        <pc:spChg chg="add mod">
          <ac:chgData name="Mary Waldron" userId="4bb03067c7b4ffb5" providerId="LiveId" clId="{FD049A75-9A0A-450A-A8E5-8A44D98A6105}" dt="2021-10-18T21:50:57.946" v="242" actId="478"/>
          <ac:spMkLst>
            <pc:docMk/>
            <pc:sldMk cId="3727072284" sldId="269"/>
            <ac:spMk id="7" creationId="{E9D0AB3E-5C76-40E3-B770-18DA9827A92C}"/>
          </ac:spMkLst>
        </pc:spChg>
        <pc:graphicFrameChg chg="del">
          <ac:chgData name="Mary Waldron" userId="4bb03067c7b4ffb5" providerId="LiveId" clId="{FD049A75-9A0A-450A-A8E5-8A44D98A6105}" dt="2021-10-18T21:50:57.946" v="242" actId="478"/>
          <ac:graphicFrameMkLst>
            <pc:docMk/>
            <pc:sldMk cId="3727072284" sldId="269"/>
            <ac:graphicFrameMk id="10" creationId="{5ACD5483-27DD-4972-8124-A4AAECACAB2F}"/>
          </ac:graphicFrameMkLst>
        </pc:graphicFrameChg>
      </pc:sldChg>
      <pc:sldChg chg="addSp delSp modSp del mod">
        <pc:chgData name="Mary Waldron" userId="4bb03067c7b4ffb5" providerId="LiveId" clId="{FD049A75-9A0A-450A-A8E5-8A44D98A6105}" dt="2021-10-18T22:01:15.493" v="364" actId="2696"/>
        <pc:sldMkLst>
          <pc:docMk/>
          <pc:sldMk cId="3779964576" sldId="270"/>
        </pc:sldMkLst>
        <pc:spChg chg="add mod">
          <ac:chgData name="Mary Waldron" userId="4bb03067c7b4ffb5" providerId="LiveId" clId="{FD049A75-9A0A-450A-A8E5-8A44D98A6105}" dt="2021-10-18T21:51:04.423" v="243" actId="478"/>
          <ac:spMkLst>
            <pc:docMk/>
            <pc:sldMk cId="3779964576" sldId="270"/>
            <ac:spMk id="7" creationId="{F37811DE-67AE-455B-8C7C-5FA4A4C49960}"/>
          </ac:spMkLst>
        </pc:spChg>
        <pc:picChg chg="del">
          <ac:chgData name="Mary Waldron" userId="4bb03067c7b4ffb5" providerId="LiveId" clId="{FD049A75-9A0A-450A-A8E5-8A44D98A6105}" dt="2021-10-18T21:51:04.423" v="243" actId="478"/>
          <ac:picMkLst>
            <pc:docMk/>
            <pc:sldMk cId="3779964576" sldId="270"/>
            <ac:picMk id="13" creationId="{9E610ECF-D6D2-45D7-9A4B-6C47FA6B3005}"/>
          </ac:picMkLst>
        </pc:picChg>
      </pc:sldChg>
      <pc:sldChg chg="modSp new del mod">
        <pc:chgData name="Mary Waldron" userId="4bb03067c7b4ffb5" providerId="LiveId" clId="{FD049A75-9A0A-450A-A8E5-8A44D98A6105}" dt="2021-10-18T22:01:02.659" v="360" actId="2696"/>
        <pc:sldMkLst>
          <pc:docMk/>
          <pc:sldMk cId="2410432954" sldId="271"/>
        </pc:sldMkLst>
        <pc:spChg chg="mod">
          <ac:chgData name="Mary Waldron" userId="4bb03067c7b4ffb5" providerId="LiveId" clId="{FD049A75-9A0A-450A-A8E5-8A44D98A6105}" dt="2021-10-18T21:57:15.721" v="350"/>
          <ac:spMkLst>
            <pc:docMk/>
            <pc:sldMk cId="2410432954" sldId="271"/>
            <ac:spMk id="2" creationId="{37CCF607-6E5A-4705-8AB8-595A112B6AA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10/20/2021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September 2021</a:t>
            </a:r>
            <a:br>
              <a:rPr lang="en-US" dirty="0"/>
            </a:br>
            <a:r>
              <a:rPr lang="en-US" dirty="0"/>
              <a:t>Financials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504040-ED12-4492-8C9F-1C0B618BD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8B41C-2669-4047-BA91-C7968547EC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2905F5-E9D9-4D6E-94CD-91A0814040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D7141-4759-4459-AD6E-2734142FFA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F07FD3C9-C96F-4171-905D-2A5CD4126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997411"/>
            <a:ext cx="10972800" cy="358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057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13BCB-4072-4C1A-829A-194951018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4397" b="0" i="0" u="none" strike="noStrike" kern="1200" cap="none" spc="0" normalizeH="0" baseline="0" noProof="0" dirty="0">
                <a:ln>
                  <a:noFill/>
                </a:ln>
                <a:solidFill>
                  <a:srgbClr val="4E4D51">
                    <a:lumMod val="50000"/>
                  </a:srgbClr>
                </a:solidFill>
                <a:effectLst/>
                <a:uLnTx/>
                <a:uFillTx/>
                <a:latin typeface="Gothic medium"/>
                <a:ea typeface="+mj-ea"/>
                <a:cs typeface="+mj-cs"/>
              </a:rPr>
              <a:t>Approved Projects Budgets &amp; Expenditures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489C5-9F3E-4E16-AD1F-9EBB14074A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F70BD-D335-493B-8E77-4EC94DFE3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2A863-74BD-4D5C-8AA4-81028DBBB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878E634F-7A8A-4F8E-9016-7AF640604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613969"/>
            <a:ext cx="10972800" cy="2355550"/>
          </a:xfrm>
        </p:spPr>
      </p:pic>
    </p:spTree>
    <p:extLst>
      <p:ext uri="{BB962C8B-B14F-4D97-AF65-F5344CB8AC3E}">
        <p14:creationId xmlns:p14="http://schemas.microsoft.com/office/powerpoint/2010/main" val="343327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75A98-05AE-4F93-B1B7-4FFFD59F5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8302F97-E947-4A4B-BAFA-0B0CEA375C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2305657"/>
            <a:ext cx="10972800" cy="2972174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A932D1-A6DC-4542-8571-FDF896EDBD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4F46D-C048-4349-B2BE-E8F19D621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B35D5-E43D-4A4F-990D-F48F39066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2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0DC7E-884A-434B-9B7F-5C875E64F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Kickstarter Liability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C073B-B7C0-4082-9003-68A6181714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30EDF-B1D7-4F4D-9760-7448DE2A2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68A71D-D7D7-45EB-B051-BE43E7769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C7CF104-6206-4717-A3FA-E40577E6C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change from last month</a:t>
            </a:r>
          </a:p>
          <a:p>
            <a:r>
              <a:rPr lang="en-US" dirty="0"/>
              <a:t>$4,560.00 in outstanding credits – Top 9 listed below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E17D03-8808-40E2-8AB2-A45DCA937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519" y="3121297"/>
            <a:ext cx="7962900" cy="8001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D335E-83C4-4039-BCD4-90D86FCD1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519" y="3907254"/>
            <a:ext cx="7962900" cy="228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8844A1-C121-482D-848A-6D5FDF6DE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519" y="4156413"/>
            <a:ext cx="7962900" cy="1066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5052B9-4E4B-4039-BF57-95DB7DB66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519" y="5223213"/>
            <a:ext cx="79629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77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6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37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9302" y="1969399"/>
            <a:ext cx="1625819" cy="406455"/>
          </a:xfrm>
          <a:prstGeom prst="rect">
            <a:avLst/>
          </a:prstGeom>
        </p:spPr>
      </p:pic>
      <p:pic>
        <p:nvPicPr>
          <p:cNvPr id="42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3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953" y="444383"/>
            <a:ext cx="1268472" cy="317118"/>
          </a:xfrm>
          <a:prstGeom prst="rect">
            <a:avLst/>
          </a:prstGeom>
        </p:spPr>
      </p:pic>
      <p:pic>
        <p:nvPicPr>
          <p:cNvPr id="44" name="FILTER" hidden="1">
            <a:extLst>
              <a:ext uri="{FF2B5EF4-FFF2-40B4-BE49-F238E27FC236}">
                <a16:creationId xmlns:a16="http://schemas.microsoft.com/office/drawing/2014/main" id="{63EBD60E-BB0A-4CA9-BB27-F8008B3F8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pic>
        <p:nvPicPr>
          <p:cNvPr id="45" name="HEADER" hidden="1">
            <a:extLst>
              <a:ext uri="{FF2B5EF4-FFF2-40B4-BE49-F238E27FC236}">
                <a16:creationId xmlns:a16="http://schemas.microsoft.com/office/drawing/2014/main" id="{30CA6B0E-5243-44F3-9E5C-3D2793E9F5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6344" y="1309375"/>
            <a:ext cx="1091180" cy="272795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24447786-43E3-4EC4-86FD-EE21639138A3}"/>
              </a:ext>
            </a:extLst>
          </p:cNvPr>
          <p:cNvSpPr/>
          <p:nvPr/>
        </p:nvSpPr>
        <p:spPr>
          <a:xfrm>
            <a:off x="3396343" y="1191237"/>
            <a:ext cx="311591" cy="780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ED12899-643F-4BD8-9674-4DB25E8D661A}"/>
              </a:ext>
            </a:extLst>
          </p:cNvPr>
          <p:cNvSpPr/>
          <p:nvPr/>
        </p:nvSpPr>
        <p:spPr>
          <a:xfrm>
            <a:off x="6576969" y="362615"/>
            <a:ext cx="5092117" cy="4846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5A077A-A575-498B-AC28-7F9FF2E6E3A2}"/>
              </a:ext>
            </a:extLst>
          </p:cNvPr>
          <p:cNvSpPr txBox="1"/>
          <p:nvPr/>
        </p:nvSpPr>
        <p:spPr>
          <a:xfrm>
            <a:off x="465748" y="949508"/>
            <a:ext cx="2222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ighlight>
                  <a:srgbClr val="00FF00"/>
                </a:highlight>
              </a:rPr>
              <a:t>Total Income	 $11,529.41</a:t>
            </a:r>
          </a:p>
          <a:p>
            <a:r>
              <a:rPr lang="en-US" sz="1200" dirty="0">
                <a:highlight>
                  <a:srgbClr val="FFFF00"/>
                </a:highlight>
              </a:rPr>
              <a:t>Total Expenses $   4,276.38</a:t>
            </a:r>
          </a:p>
          <a:p>
            <a:r>
              <a:rPr lang="en-US" sz="1200" dirty="0">
                <a:highlight>
                  <a:srgbClr val="00FFFF"/>
                </a:highlight>
              </a:rPr>
              <a:t>Net Income	 $  7,253.03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C7B918-6ABE-454E-9CF3-BAD3A6D6F071}"/>
              </a:ext>
            </a:extLst>
          </p:cNvPr>
          <p:cNvSpPr txBox="1"/>
          <p:nvPr/>
        </p:nvSpPr>
        <p:spPr>
          <a:xfrm>
            <a:off x="505280" y="3848100"/>
            <a:ext cx="25177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EOM Sep 2021</a:t>
            </a:r>
          </a:p>
          <a:p>
            <a:r>
              <a:rPr lang="en-US" sz="1000" dirty="0"/>
              <a:t>Bank Account Balance           $30,774.57</a:t>
            </a:r>
          </a:p>
          <a:p>
            <a:r>
              <a:rPr lang="en-US" sz="1000" dirty="0"/>
              <a:t>Building Reserve Fund           $37,500.00</a:t>
            </a:r>
          </a:p>
          <a:p>
            <a:r>
              <a:rPr lang="en-US" sz="1000" dirty="0"/>
              <a:t>Equipment Reserve Fund      $37,500.00</a:t>
            </a:r>
          </a:p>
        </p:txBody>
      </p:sp>
      <p:pic>
        <p:nvPicPr>
          <p:cNvPr id="50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51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627" y="1122021"/>
            <a:ext cx="1337224" cy="3343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64018B-0843-4BB4-97C6-BF69B6394E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8248" y="361950"/>
            <a:ext cx="9115414" cy="613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541BD-EDC2-42A1-B80B-28783D83672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7DE69-CEAD-44FC-A5FC-D107C82E4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763" y="1600200"/>
            <a:ext cx="914400" cy="228600"/>
          </a:xfrm>
          <a:prstGeom prst="rect">
            <a:avLst/>
          </a:prstGeom>
        </p:spPr>
      </p:pic>
      <p:pic>
        <p:nvPicPr>
          <p:cNvPr id="11" name="FILTER" hidden="1">
            <a:extLst>
              <a:ext uri="{FF2B5EF4-FFF2-40B4-BE49-F238E27FC236}">
                <a16:creationId xmlns:a16="http://schemas.microsoft.com/office/drawing/2014/main" id="{CC5AF2B9-3F35-4C6E-BF7E-EF3D3EA56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12" name="HEADER" hidden="1">
            <a:extLst>
              <a:ext uri="{FF2B5EF4-FFF2-40B4-BE49-F238E27FC236}">
                <a16:creationId xmlns:a16="http://schemas.microsoft.com/office/drawing/2014/main" id="{C5DE27B7-33C6-4128-B146-84DC23871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6350" y="2386013"/>
            <a:ext cx="914400" cy="228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FF3607-71BB-4EEC-B9EE-71C2674693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3975" y="585787"/>
            <a:ext cx="954405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88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4EA4B-F6C6-4EF0-8DFD-8B6748D754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0F1904-BDCA-444B-A47F-520C83CA32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D641C-2779-4B65-99F3-AF6E337222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586CF93-8F1B-475A-B5CF-A6E83DE7FC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8624" y="927894"/>
            <a:ext cx="9201150" cy="952500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F71160-90B3-4721-93FC-EFC935F0A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899" y="1937536"/>
            <a:ext cx="928687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483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A406-C316-4D46-9B2A-63DC21CA19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4DDD2-2CD6-481E-B0DB-12E6DA0B80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00C633-74DD-4CD8-80DB-81D38BA2E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C11EFE-339D-4143-842C-DEEA6E4F1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3462" y="1848644"/>
            <a:ext cx="10125075" cy="3886200"/>
          </a:xfrm>
        </p:spPr>
      </p:pic>
    </p:spTree>
    <p:extLst>
      <p:ext uri="{BB962C8B-B14F-4D97-AF65-F5344CB8AC3E}">
        <p14:creationId xmlns:p14="http://schemas.microsoft.com/office/powerpoint/2010/main" val="412881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E36EB7-152D-4D82-B506-68DC9FE9731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1471-1F33-4797-835D-63BDA289B5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C8AC8-E4D1-4483-A94E-D130930E8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39C801-6A9C-40CF-98DB-138E47610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387" y="652462"/>
            <a:ext cx="9801225" cy="555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DCF5AB9-21B8-4217-9263-5E44073B214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8481" y="1600200"/>
            <a:ext cx="6775038" cy="438308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729FF6-D859-4516-A3DE-7B872538F6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4CC809-C960-4704-B07E-9003BC6589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E3C72-5D29-419C-B69E-84944754AE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12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EC28F-235A-4995-8E56-0367D2365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Leesburg Rent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91134D-1D44-4635-A938-50529212A9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A7CBA-438F-4487-AEBB-BEC89F7512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9BE9-2A10-4FFB-AF27-EF9D867196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14F3709-1BE2-4BED-A1A9-DB10A04A9E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5704" y="1600200"/>
            <a:ext cx="8320592" cy="4383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24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C569C-C175-4FD4-A7EB-9793E6670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Approved Projects Budgets &amp; Expenditures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28C11-D4DC-44DB-9256-64D409847B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2A720-703E-49F7-A2E3-3A2AE15B4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32169A-0D84-426F-9564-AB6E1554D0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22D4F26-75DB-4497-8323-116D9DF98A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6669" y="1743310"/>
            <a:ext cx="10778662" cy="409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150987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422</TotalTime>
  <Words>129</Words>
  <Application>Microsoft Office PowerPoint</Application>
  <PresentationFormat>Widescreen</PresentationFormat>
  <Paragraphs>48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Gotham Medium</vt:lpstr>
      <vt:lpstr>Gothic medium</vt:lpstr>
      <vt:lpstr>Makersmiths_White</vt:lpstr>
      <vt:lpstr>Makersmiths_2</vt:lpstr>
      <vt:lpstr>Makersmiths2</vt:lpstr>
      <vt:lpstr>September 2021 Financials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Leesburg Rent</vt:lpstr>
      <vt:lpstr>Approved Projects Budgets &amp; Expenditures</vt:lpstr>
      <vt:lpstr>Approved Projects Budgets &amp; Expenditures</vt:lpstr>
      <vt:lpstr>Approved Projects Budgets &amp; Expenditures</vt:lpstr>
      <vt:lpstr>Approved Projects Budgets &amp; Expenditures</vt:lpstr>
      <vt:lpstr>Kickstarter Liability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Mary Waldron</cp:lastModifiedBy>
  <cp:revision>6</cp:revision>
  <cp:lastPrinted>2021-08-25T18:09:33Z</cp:lastPrinted>
  <dcterms:created xsi:type="dcterms:W3CDTF">2018-01-30T02:47:39Z</dcterms:created>
  <dcterms:modified xsi:type="dcterms:W3CDTF">2021-10-20T16:51:35Z</dcterms:modified>
</cp:coreProperties>
</file>