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33E215-BB6B-474F-87C9-D776FDD39154}" v="16" dt="2021-09-22T16:08:52.5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0B33E215-BB6B-474F-87C9-D776FDD39154}"/>
    <pc:docChg chg="custSel addSld modSld">
      <pc:chgData name="Mary Waldron" userId="4bb03067c7b4ffb5" providerId="LiveId" clId="{0B33E215-BB6B-474F-87C9-D776FDD39154}" dt="2021-09-22T16:21:58.138" v="261" actId="20577"/>
      <pc:docMkLst>
        <pc:docMk/>
      </pc:docMkLst>
      <pc:sldChg chg="modSp mod">
        <pc:chgData name="Mary Waldron" userId="4bb03067c7b4ffb5" providerId="LiveId" clId="{0B33E215-BB6B-474F-87C9-D776FDD39154}" dt="2021-09-21T23:41:36.538" v="9" actId="20577"/>
        <pc:sldMkLst>
          <pc:docMk/>
          <pc:sldMk cId="2516248767" sldId="256"/>
        </pc:sldMkLst>
        <pc:spChg chg="mod">
          <ac:chgData name="Mary Waldron" userId="4bb03067c7b4ffb5" providerId="LiveId" clId="{0B33E215-BB6B-474F-87C9-D776FDD39154}" dt="2021-09-21T23:41:36.538" v="9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0B33E215-BB6B-474F-87C9-D776FDD39154}" dt="2021-09-22T16:21:58.138" v="261" actId="20577"/>
        <pc:sldMkLst>
          <pc:docMk/>
          <pc:sldMk cId="579272706" sldId="257"/>
        </pc:sldMkLst>
        <pc:spChg chg="mod">
          <ac:chgData name="Mary Waldron" userId="4bb03067c7b4ffb5" providerId="LiveId" clId="{0B33E215-BB6B-474F-87C9-D776FDD39154}" dt="2021-09-22T16:20:29.775" v="212" actId="6549"/>
          <ac:spMkLst>
            <pc:docMk/>
            <pc:sldMk cId="579272706" sldId="257"/>
            <ac:spMk id="3" creationId="{945A077A-A575-498B-AC28-7F9FF2E6E3A2}"/>
          </ac:spMkLst>
        </pc:spChg>
        <pc:spChg chg="mod">
          <ac:chgData name="Mary Waldron" userId="4bb03067c7b4ffb5" providerId="LiveId" clId="{0B33E215-BB6B-474F-87C9-D776FDD39154}" dt="2021-09-22T16:21:58.138" v="261" actId="20577"/>
          <ac:spMkLst>
            <pc:docMk/>
            <pc:sldMk cId="579272706" sldId="257"/>
            <ac:spMk id="6" creationId="{9BC7B918-6ABE-454E-9CF3-BAD3A6D6F071}"/>
          </ac:spMkLst>
        </pc:spChg>
        <pc:picChg chg="add mod">
          <ac:chgData name="Mary Waldron" userId="4bb03067c7b4ffb5" providerId="LiveId" clId="{0B33E215-BB6B-474F-87C9-D776FDD39154}" dt="2021-09-21T23:48:02.482" v="25" actId="14100"/>
          <ac:picMkLst>
            <pc:docMk/>
            <pc:sldMk cId="579272706" sldId="257"/>
            <ac:picMk id="4" creationId="{DC309383-3FE0-4306-ABF6-76D40F0FA7A6}"/>
          </ac:picMkLst>
        </pc:picChg>
        <pc:picChg chg="del">
          <ac:chgData name="Mary Waldron" userId="4bb03067c7b4ffb5" providerId="LiveId" clId="{0B33E215-BB6B-474F-87C9-D776FDD39154}" dt="2021-09-21T23:41:48.688" v="10" actId="478"/>
          <ac:picMkLst>
            <pc:docMk/>
            <pc:sldMk cId="579272706" sldId="257"/>
            <ac:picMk id="5" creationId="{FC42409F-2F08-4CCB-B227-AB68A8666B10}"/>
          </ac:picMkLst>
        </pc:picChg>
        <pc:picChg chg="add mod">
          <ac:chgData name="Mary Waldron" userId="4bb03067c7b4ffb5" providerId="LiveId" clId="{0B33E215-BB6B-474F-87C9-D776FDD39154}" dt="2021-09-21T23:49:56.507" v="28" actId="14100"/>
          <ac:picMkLst>
            <pc:docMk/>
            <pc:sldMk cId="579272706" sldId="257"/>
            <ac:picMk id="28" creationId="{68D5BD2A-AEC4-453A-B719-63B2484D51BD}"/>
          </ac:picMkLst>
        </pc:picChg>
      </pc:sldChg>
      <pc:sldChg chg="addSp delSp modSp mod">
        <pc:chgData name="Mary Waldron" userId="4bb03067c7b4ffb5" providerId="LiveId" clId="{0B33E215-BB6B-474F-87C9-D776FDD39154}" dt="2021-09-21T23:48:55.620" v="26" actId="22"/>
        <pc:sldMkLst>
          <pc:docMk/>
          <pc:sldMk cId="1167088204" sldId="258"/>
        </pc:sldMkLst>
        <pc:spChg chg="del mod">
          <ac:chgData name="Mary Waldron" userId="4bb03067c7b4ffb5" providerId="LiveId" clId="{0B33E215-BB6B-474F-87C9-D776FDD39154}" dt="2021-09-21T23:41:58.049" v="15" actId="478"/>
          <ac:spMkLst>
            <pc:docMk/>
            <pc:sldMk cId="1167088204" sldId="258"/>
            <ac:spMk id="9" creationId="{8215C49A-DF6B-4E95-80F3-12B826B38F1E}"/>
          </ac:spMkLst>
        </pc:spChg>
        <pc:picChg chg="add">
          <ac:chgData name="Mary Waldron" userId="4bb03067c7b4ffb5" providerId="LiveId" clId="{0B33E215-BB6B-474F-87C9-D776FDD39154}" dt="2021-09-21T23:48:55.620" v="26" actId="22"/>
          <ac:picMkLst>
            <pc:docMk/>
            <pc:sldMk cId="1167088204" sldId="258"/>
            <ac:picMk id="3" creationId="{CC152966-BF0D-49ED-8FCD-0301F2CC002F}"/>
          </ac:picMkLst>
        </pc:picChg>
        <pc:picChg chg="del mod">
          <ac:chgData name="Mary Waldron" userId="4bb03067c7b4ffb5" providerId="LiveId" clId="{0B33E215-BB6B-474F-87C9-D776FDD39154}" dt="2021-09-21T23:41:53.252" v="12" actId="478"/>
          <ac:picMkLst>
            <pc:docMk/>
            <pc:sldMk cId="1167088204" sldId="258"/>
            <ac:picMk id="5" creationId="{1682C6DC-8FDA-4E8B-9437-25C956B10DEA}"/>
          </ac:picMkLst>
        </pc:picChg>
      </pc:sldChg>
      <pc:sldChg chg="addSp delSp modSp mod">
        <pc:chgData name="Mary Waldron" userId="4bb03067c7b4ffb5" providerId="LiveId" clId="{0B33E215-BB6B-474F-87C9-D776FDD39154}" dt="2021-09-21T23:56:25.212" v="31" actId="22"/>
        <pc:sldMkLst>
          <pc:docMk/>
          <pc:sldMk cId="1396483469" sldId="259"/>
        </pc:sldMkLst>
        <pc:spChg chg="add del mod">
          <ac:chgData name="Mary Waldron" userId="4bb03067c7b4ffb5" providerId="LiveId" clId="{0B33E215-BB6B-474F-87C9-D776FDD39154}" dt="2021-09-21T23:54:27.712" v="29" actId="22"/>
          <ac:spMkLst>
            <pc:docMk/>
            <pc:sldMk cId="1396483469" sldId="259"/>
            <ac:spMk id="3" creationId="{6347359B-BD1F-4979-B897-8B9E2D1441CF}"/>
          </ac:spMkLst>
        </pc:spChg>
        <pc:picChg chg="del">
          <ac:chgData name="Mary Waldron" userId="4bb03067c7b4ffb5" providerId="LiveId" clId="{0B33E215-BB6B-474F-87C9-D776FDD39154}" dt="2021-09-21T23:42:02.491" v="17" actId="478"/>
          <ac:picMkLst>
            <pc:docMk/>
            <pc:sldMk cId="1396483469" sldId="259"/>
            <ac:picMk id="8" creationId="{E072AFD6-72AD-4CC2-BDAC-8ABA81A66D3E}"/>
          </ac:picMkLst>
        </pc:picChg>
        <pc:picChg chg="add mod ord">
          <ac:chgData name="Mary Waldron" userId="4bb03067c7b4ffb5" providerId="LiveId" clId="{0B33E215-BB6B-474F-87C9-D776FDD39154}" dt="2021-09-21T23:54:27.712" v="29" actId="22"/>
          <ac:picMkLst>
            <pc:docMk/>
            <pc:sldMk cId="1396483469" sldId="259"/>
            <ac:picMk id="9" creationId="{1139925B-E3D4-4263-964E-CF012C4AD31C}"/>
          </ac:picMkLst>
        </pc:picChg>
        <pc:picChg chg="del">
          <ac:chgData name="Mary Waldron" userId="4bb03067c7b4ffb5" providerId="LiveId" clId="{0B33E215-BB6B-474F-87C9-D776FDD39154}" dt="2021-09-21T23:42:01.300" v="16" actId="478"/>
          <ac:picMkLst>
            <pc:docMk/>
            <pc:sldMk cId="1396483469" sldId="259"/>
            <ac:picMk id="11" creationId="{C8295CDF-CECB-4859-A000-23C3EBE1BA72}"/>
          </ac:picMkLst>
        </pc:picChg>
        <pc:picChg chg="add">
          <ac:chgData name="Mary Waldron" userId="4bb03067c7b4ffb5" providerId="LiveId" clId="{0B33E215-BB6B-474F-87C9-D776FDD39154}" dt="2021-09-21T23:56:25.212" v="31" actId="22"/>
          <ac:picMkLst>
            <pc:docMk/>
            <pc:sldMk cId="1396483469" sldId="259"/>
            <ac:picMk id="12" creationId="{6996C1D2-BB67-44EB-A5F7-C0DB0F51643F}"/>
          </ac:picMkLst>
        </pc:picChg>
      </pc:sldChg>
      <pc:sldChg chg="addSp delSp modSp mod">
        <pc:chgData name="Mary Waldron" userId="4bb03067c7b4ffb5" providerId="LiveId" clId="{0B33E215-BB6B-474F-87C9-D776FDD39154}" dt="2021-09-21T23:55:30.280" v="30" actId="22"/>
        <pc:sldMkLst>
          <pc:docMk/>
          <pc:sldMk cId="4128816794" sldId="260"/>
        </pc:sldMkLst>
        <pc:spChg chg="add del mod">
          <ac:chgData name="Mary Waldron" userId="4bb03067c7b4ffb5" providerId="LiveId" clId="{0B33E215-BB6B-474F-87C9-D776FDD39154}" dt="2021-09-21T23:55:30.280" v="30" actId="22"/>
          <ac:spMkLst>
            <pc:docMk/>
            <pc:sldMk cId="4128816794" sldId="260"/>
            <ac:spMk id="3" creationId="{BBC85E67-4FE5-42B4-9999-7415F6043EE7}"/>
          </ac:spMkLst>
        </pc:spChg>
        <pc:picChg chg="add mod ord">
          <ac:chgData name="Mary Waldron" userId="4bb03067c7b4ffb5" providerId="LiveId" clId="{0B33E215-BB6B-474F-87C9-D776FDD39154}" dt="2021-09-21T23:55:30.280" v="30" actId="22"/>
          <ac:picMkLst>
            <pc:docMk/>
            <pc:sldMk cId="4128816794" sldId="260"/>
            <ac:picMk id="8" creationId="{2D9EFB88-C003-4299-A882-090AED5225E5}"/>
          </ac:picMkLst>
        </pc:picChg>
        <pc:picChg chg="del">
          <ac:chgData name="Mary Waldron" userId="4bb03067c7b4ffb5" providerId="LiveId" clId="{0B33E215-BB6B-474F-87C9-D776FDD39154}" dt="2021-09-21T23:42:06.508" v="18" actId="478"/>
          <ac:picMkLst>
            <pc:docMk/>
            <pc:sldMk cId="4128816794" sldId="260"/>
            <ac:picMk id="9" creationId="{895DCD94-BF59-47BA-B209-CF83B0D1A0FB}"/>
          </ac:picMkLst>
        </pc:picChg>
      </pc:sldChg>
      <pc:sldChg chg="addSp delSp modSp mod">
        <pc:chgData name="Mary Waldron" userId="4bb03067c7b4ffb5" providerId="LiveId" clId="{0B33E215-BB6B-474F-87C9-D776FDD39154}" dt="2021-09-21T23:58:13.865" v="35" actId="1076"/>
        <pc:sldMkLst>
          <pc:docMk/>
          <pc:sldMk cId="4159230561" sldId="261"/>
        </pc:sldMkLst>
        <pc:picChg chg="del">
          <ac:chgData name="Mary Waldron" userId="4bb03067c7b4ffb5" providerId="LiveId" clId="{0B33E215-BB6B-474F-87C9-D776FDD39154}" dt="2021-09-21T23:42:10.951" v="20" actId="478"/>
          <ac:picMkLst>
            <pc:docMk/>
            <pc:sldMk cId="4159230561" sldId="261"/>
            <ac:picMk id="3" creationId="{6749D8B6-33FB-43CA-94B8-6DA7C4E784E2}"/>
          </ac:picMkLst>
        </pc:picChg>
        <pc:picChg chg="del">
          <ac:chgData name="Mary Waldron" userId="4bb03067c7b4ffb5" providerId="LiveId" clId="{0B33E215-BB6B-474F-87C9-D776FDD39154}" dt="2021-09-21T23:42:09.446" v="19" actId="478"/>
          <ac:picMkLst>
            <pc:docMk/>
            <pc:sldMk cId="4159230561" sldId="261"/>
            <ac:picMk id="7" creationId="{3E776E0F-413D-450F-BE0C-09ACC648D22D}"/>
          </ac:picMkLst>
        </pc:picChg>
        <pc:picChg chg="add mod">
          <ac:chgData name="Mary Waldron" userId="4bb03067c7b4ffb5" providerId="LiveId" clId="{0B33E215-BB6B-474F-87C9-D776FDD39154}" dt="2021-09-21T23:57:34.023" v="33" actId="1076"/>
          <ac:picMkLst>
            <pc:docMk/>
            <pc:sldMk cId="4159230561" sldId="261"/>
            <ac:picMk id="8" creationId="{34EDFCDF-CEDD-4C03-9558-856B22023202}"/>
          </ac:picMkLst>
        </pc:picChg>
        <pc:picChg chg="add mod">
          <ac:chgData name="Mary Waldron" userId="4bb03067c7b4ffb5" providerId="LiveId" clId="{0B33E215-BB6B-474F-87C9-D776FDD39154}" dt="2021-09-21T23:58:13.865" v="35" actId="1076"/>
          <ac:picMkLst>
            <pc:docMk/>
            <pc:sldMk cId="4159230561" sldId="261"/>
            <ac:picMk id="10" creationId="{57FAB757-69BF-4E1D-A482-B9B1393014B6}"/>
          </ac:picMkLst>
        </pc:picChg>
      </pc:sldChg>
      <pc:sldChg chg="addSp delSp modSp mod">
        <pc:chgData name="Mary Waldron" userId="4bb03067c7b4ffb5" providerId="LiveId" clId="{0B33E215-BB6B-474F-87C9-D776FDD39154}" dt="2021-09-21T23:59:57.768" v="36"/>
        <pc:sldMkLst>
          <pc:docMk/>
          <pc:sldMk cId="824973680" sldId="262"/>
        </pc:sldMkLst>
        <pc:spChg chg="add del mod">
          <ac:chgData name="Mary Waldron" userId="4bb03067c7b4ffb5" providerId="LiveId" clId="{0B33E215-BB6B-474F-87C9-D776FDD39154}" dt="2021-09-21T23:59:57.768" v="36"/>
          <ac:spMkLst>
            <pc:docMk/>
            <pc:sldMk cId="824973680" sldId="262"/>
            <ac:spMk id="3" creationId="{270484DD-574F-4615-BC6E-3CF4031BFB10}"/>
          </ac:spMkLst>
        </pc:spChg>
        <pc:picChg chg="add mod">
          <ac:chgData name="Mary Waldron" userId="4bb03067c7b4ffb5" providerId="LiveId" clId="{0B33E215-BB6B-474F-87C9-D776FDD39154}" dt="2021-09-21T23:59:57.768" v="36"/>
          <ac:picMkLst>
            <pc:docMk/>
            <pc:sldMk cId="824973680" sldId="262"/>
            <ac:picMk id="7" creationId="{79ED3413-80BA-4546-A4EE-DB99FB7B56A4}"/>
          </ac:picMkLst>
        </pc:picChg>
        <pc:picChg chg="del">
          <ac:chgData name="Mary Waldron" userId="4bb03067c7b4ffb5" providerId="LiveId" clId="{0B33E215-BB6B-474F-87C9-D776FDD39154}" dt="2021-09-21T23:42:13.012" v="21" actId="478"/>
          <ac:picMkLst>
            <pc:docMk/>
            <pc:sldMk cId="824973680" sldId="262"/>
            <ac:picMk id="8" creationId="{E9DBF912-3F36-4F32-863B-8C4BD203DF8C}"/>
          </ac:picMkLst>
        </pc:picChg>
        <pc:picChg chg="del">
          <ac:chgData name="Mary Waldron" userId="4bb03067c7b4ffb5" providerId="LiveId" clId="{0B33E215-BB6B-474F-87C9-D776FDD39154}" dt="2021-09-21T23:42:14.005" v="22" actId="478"/>
          <ac:picMkLst>
            <pc:docMk/>
            <pc:sldMk cId="824973680" sldId="262"/>
            <ac:picMk id="10" creationId="{ACB2B63B-52EE-4D25-803E-85D24B6BAE81}"/>
          </ac:picMkLst>
        </pc:picChg>
      </pc:sldChg>
      <pc:sldChg chg="addSp delSp modSp new mod">
        <pc:chgData name="Mary Waldron" userId="4bb03067c7b4ffb5" providerId="LiveId" clId="{0B33E215-BB6B-474F-87C9-D776FDD39154}" dt="2021-09-22T00:23:05.143" v="86"/>
        <pc:sldMkLst>
          <pc:docMk/>
          <pc:sldMk cId="1490150987" sldId="263"/>
        </pc:sldMkLst>
        <pc:spChg chg="mod">
          <ac:chgData name="Mary Waldron" userId="4bb03067c7b4ffb5" providerId="LiveId" clId="{0B33E215-BB6B-474F-87C9-D776FDD39154}" dt="2021-09-22T00:21:08.693" v="85" actId="20577"/>
          <ac:spMkLst>
            <pc:docMk/>
            <pc:sldMk cId="1490150987" sldId="263"/>
            <ac:spMk id="2" creationId="{C62C569C-C175-4FD4-A7EB-9793E66703D9}"/>
          </ac:spMkLst>
        </pc:spChg>
        <pc:spChg chg="del">
          <ac:chgData name="Mary Waldron" userId="4bb03067c7b4ffb5" providerId="LiveId" clId="{0B33E215-BB6B-474F-87C9-D776FDD39154}" dt="2021-09-22T00:23:05.143" v="86"/>
          <ac:spMkLst>
            <pc:docMk/>
            <pc:sldMk cId="1490150987" sldId="263"/>
            <ac:spMk id="3" creationId="{04474D2D-7B74-438D-B9B9-4F90E449883E}"/>
          </ac:spMkLst>
        </pc:spChg>
        <pc:graphicFrameChg chg="add mod">
          <ac:chgData name="Mary Waldron" userId="4bb03067c7b4ffb5" providerId="LiveId" clId="{0B33E215-BB6B-474F-87C9-D776FDD39154}" dt="2021-09-22T00:23:05.143" v="86"/>
          <ac:graphicFrameMkLst>
            <pc:docMk/>
            <pc:sldMk cId="1490150987" sldId="263"/>
            <ac:graphicFrameMk id="7" creationId="{E5713600-5EE8-4AC1-B69F-6C9161CD4BCD}"/>
          </ac:graphicFrameMkLst>
        </pc:graphicFrameChg>
      </pc:sldChg>
      <pc:sldChg chg="addSp delSp modSp new mod">
        <pc:chgData name="Mary Waldron" userId="4bb03067c7b4ffb5" providerId="LiveId" clId="{0B33E215-BB6B-474F-87C9-D776FDD39154}" dt="2021-09-22T00:24:00.582" v="89"/>
        <pc:sldMkLst>
          <pc:docMk/>
          <pc:sldMk cId="1256057901" sldId="264"/>
        </pc:sldMkLst>
        <pc:spChg chg="mod">
          <ac:chgData name="Mary Waldron" userId="4bb03067c7b4ffb5" providerId="LiveId" clId="{0B33E215-BB6B-474F-87C9-D776FDD39154}" dt="2021-09-22T00:24:00.582" v="89"/>
          <ac:spMkLst>
            <pc:docMk/>
            <pc:sldMk cId="1256057901" sldId="264"/>
            <ac:spMk id="2" creationId="{2D504040-ED12-4492-8C9F-1C0B618BD5E0}"/>
          </ac:spMkLst>
        </pc:spChg>
        <pc:spChg chg="del">
          <ac:chgData name="Mary Waldron" userId="4bb03067c7b4ffb5" providerId="LiveId" clId="{0B33E215-BB6B-474F-87C9-D776FDD39154}" dt="2021-09-22T00:23:39.296" v="88"/>
          <ac:spMkLst>
            <pc:docMk/>
            <pc:sldMk cId="1256057901" sldId="264"/>
            <ac:spMk id="3" creationId="{6647A51E-F28B-4129-9639-B3EE6CD02777}"/>
          </ac:spMkLst>
        </pc:spChg>
        <pc:graphicFrameChg chg="add mod">
          <ac:chgData name="Mary Waldron" userId="4bb03067c7b4ffb5" providerId="LiveId" clId="{0B33E215-BB6B-474F-87C9-D776FDD39154}" dt="2021-09-22T00:23:39.296" v="88"/>
          <ac:graphicFrameMkLst>
            <pc:docMk/>
            <pc:sldMk cId="1256057901" sldId="264"/>
            <ac:graphicFrameMk id="7" creationId="{C2AD55EC-26C4-4A6C-BA73-DEE7C89C8594}"/>
          </ac:graphicFrameMkLst>
        </pc:graphicFrameChg>
      </pc:sldChg>
      <pc:sldChg chg="addSp delSp modSp new mod">
        <pc:chgData name="Mary Waldron" userId="4bb03067c7b4ffb5" providerId="LiveId" clId="{0B33E215-BB6B-474F-87C9-D776FDD39154}" dt="2021-09-22T00:24:39.096" v="92"/>
        <pc:sldMkLst>
          <pc:docMk/>
          <pc:sldMk cId="3433273694" sldId="265"/>
        </pc:sldMkLst>
        <pc:spChg chg="mod">
          <ac:chgData name="Mary Waldron" userId="4bb03067c7b4ffb5" providerId="LiveId" clId="{0B33E215-BB6B-474F-87C9-D776FDD39154}" dt="2021-09-22T00:24:13.200" v="91"/>
          <ac:spMkLst>
            <pc:docMk/>
            <pc:sldMk cId="3433273694" sldId="265"/>
            <ac:spMk id="2" creationId="{47013BCB-4072-4C1A-829A-194951018740}"/>
          </ac:spMkLst>
        </pc:spChg>
        <pc:spChg chg="del">
          <ac:chgData name="Mary Waldron" userId="4bb03067c7b4ffb5" providerId="LiveId" clId="{0B33E215-BB6B-474F-87C9-D776FDD39154}" dt="2021-09-22T00:24:39.096" v="92"/>
          <ac:spMkLst>
            <pc:docMk/>
            <pc:sldMk cId="3433273694" sldId="265"/>
            <ac:spMk id="3" creationId="{53EAFAC8-EC9F-4CB6-B987-CE04AB74EDA9}"/>
          </ac:spMkLst>
        </pc:spChg>
        <pc:graphicFrameChg chg="add mod">
          <ac:chgData name="Mary Waldron" userId="4bb03067c7b4ffb5" providerId="LiveId" clId="{0B33E215-BB6B-474F-87C9-D776FDD39154}" dt="2021-09-22T00:24:39.096" v="92"/>
          <ac:graphicFrameMkLst>
            <pc:docMk/>
            <pc:sldMk cId="3433273694" sldId="265"/>
            <ac:graphicFrameMk id="7" creationId="{0A3CFC7B-89D2-45F4-91F9-23723E28B2BF}"/>
          </ac:graphicFrameMkLst>
        </pc:graphicFrameChg>
      </pc:sldChg>
      <pc:sldChg chg="addSp delSp modSp new mod">
        <pc:chgData name="Mary Waldron" userId="4bb03067c7b4ffb5" providerId="LiveId" clId="{0B33E215-BB6B-474F-87C9-D776FDD39154}" dt="2021-09-22T15:59:13.442" v="126"/>
        <pc:sldMkLst>
          <pc:docMk/>
          <pc:sldMk cId="268077900" sldId="266"/>
        </pc:sldMkLst>
        <pc:spChg chg="mod">
          <ac:chgData name="Mary Waldron" userId="4bb03067c7b4ffb5" providerId="LiveId" clId="{0B33E215-BB6B-474F-87C9-D776FDD39154}" dt="2021-09-22T00:25:45.774" v="114" actId="20577"/>
          <ac:spMkLst>
            <pc:docMk/>
            <pc:sldMk cId="268077900" sldId="266"/>
            <ac:spMk id="2" creationId="{5620DC7E-884A-434B-9B7F-5C875E64FA6D}"/>
          </ac:spMkLst>
        </pc:spChg>
        <pc:spChg chg="add del">
          <ac:chgData name="Mary Waldron" userId="4bb03067c7b4ffb5" providerId="LiveId" clId="{0B33E215-BB6B-474F-87C9-D776FDD39154}" dt="2021-09-22T15:57:56.943" v="117"/>
          <ac:spMkLst>
            <pc:docMk/>
            <pc:sldMk cId="268077900" sldId="266"/>
            <ac:spMk id="3" creationId="{66DB65F6-B4FA-4CE5-8D34-B4BE610F8C23}"/>
          </ac:spMkLst>
        </pc:spChg>
        <pc:spChg chg="add del mod">
          <ac:chgData name="Mary Waldron" userId="4bb03067c7b4ffb5" providerId="LiveId" clId="{0B33E215-BB6B-474F-87C9-D776FDD39154}" dt="2021-09-22T15:59:13.442" v="126"/>
          <ac:spMkLst>
            <pc:docMk/>
            <pc:sldMk cId="268077900" sldId="266"/>
            <ac:spMk id="9" creationId="{4F84A52E-390C-4972-9F78-0C73C9A59C1B}"/>
          </ac:spMkLst>
        </pc:spChg>
        <pc:graphicFrameChg chg="add del mod modGraphic">
          <ac:chgData name="Mary Waldron" userId="4bb03067c7b4ffb5" providerId="LiveId" clId="{0B33E215-BB6B-474F-87C9-D776FDD39154}" dt="2021-09-22T15:58:43.243" v="125" actId="478"/>
          <ac:graphicFrameMkLst>
            <pc:docMk/>
            <pc:sldMk cId="268077900" sldId="266"/>
            <ac:graphicFrameMk id="7" creationId="{8E80C402-1AA4-4301-8A3A-F46C929B6F07}"/>
          </ac:graphicFrameMkLst>
        </pc:graphicFrameChg>
        <pc:graphicFrameChg chg="add mod">
          <ac:chgData name="Mary Waldron" userId="4bb03067c7b4ffb5" providerId="LiveId" clId="{0B33E215-BB6B-474F-87C9-D776FDD39154}" dt="2021-09-22T15:59:13.442" v="126"/>
          <ac:graphicFrameMkLst>
            <pc:docMk/>
            <pc:sldMk cId="268077900" sldId="266"/>
            <ac:graphicFrameMk id="10" creationId="{30993FDF-E0A0-4B07-8777-C2AECFA58E07}"/>
          </ac:graphicFrameMkLst>
        </pc:graphicFrameChg>
      </pc:sldChg>
      <pc:sldChg chg="addSp delSp modSp new mod">
        <pc:chgData name="Mary Waldron" userId="4bb03067c7b4ffb5" providerId="LiveId" clId="{0B33E215-BB6B-474F-87C9-D776FDD39154}" dt="2021-09-22T16:05:11.554" v="146"/>
        <pc:sldMkLst>
          <pc:docMk/>
          <pc:sldMk cId="815336220" sldId="267"/>
        </pc:sldMkLst>
        <pc:spChg chg="mod">
          <ac:chgData name="Mary Waldron" userId="4bb03067c7b4ffb5" providerId="LiveId" clId="{0B33E215-BB6B-474F-87C9-D776FDD39154}" dt="2021-09-22T16:05:11.554" v="146"/>
          <ac:spMkLst>
            <pc:docMk/>
            <pc:sldMk cId="815336220" sldId="267"/>
            <ac:spMk id="2" creationId="{11464279-1DEF-40E1-BFB5-3D172EE8C660}"/>
          </ac:spMkLst>
        </pc:spChg>
        <pc:spChg chg="del">
          <ac:chgData name="Mary Waldron" userId="4bb03067c7b4ffb5" providerId="LiveId" clId="{0B33E215-BB6B-474F-87C9-D776FDD39154}" dt="2021-09-22T16:00:03.840" v="128"/>
          <ac:spMkLst>
            <pc:docMk/>
            <pc:sldMk cId="815336220" sldId="267"/>
            <ac:spMk id="3" creationId="{031E02F9-1C6B-458D-AEA7-8CDE858A4854}"/>
          </ac:spMkLst>
        </pc:spChg>
        <pc:graphicFrameChg chg="add mod">
          <ac:chgData name="Mary Waldron" userId="4bb03067c7b4ffb5" providerId="LiveId" clId="{0B33E215-BB6B-474F-87C9-D776FDD39154}" dt="2021-09-22T16:00:03.840" v="128"/>
          <ac:graphicFrameMkLst>
            <pc:docMk/>
            <pc:sldMk cId="815336220" sldId="267"/>
            <ac:graphicFrameMk id="7" creationId="{C06F9E09-8D29-431A-8449-5079A48C59BE}"/>
          </ac:graphicFrameMkLst>
        </pc:graphicFrameChg>
      </pc:sldChg>
      <pc:sldChg chg="addSp delSp modSp new mod">
        <pc:chgData name="Mary Waldron" userId="4bb03067c7b4ffb5" providerId="LiveId" clId="{0B33E215-BB6B-474F-87C9-D776FDD39154}" dt="2021-09-22T16:04:53.334" v="143"/>
        <pc:sldMkLst>
          <pc:docMk/>
          <pc:sldMk cId="3159408340" sldId="268"/>
        </pc:sldMkLst>
        <pc:spChg chg="mod">
          <ac:chgData name="Mary Waldron" userId="4bb03067c7b4ffb5" providerId="LiveId" clId="{0B33E215-BB6B-474F-87C9-D776FDD39154}" dt="2021-09-22T16:04:53.334" v="143"/>
          <ac:spMkLst>
            <pc:docMk/>
            <pc:sldMk cId="3159408340" sldId="268"/>
            <ac:spMk id="2" creationId="{0666560F-121A-4452-8583-B210B2371B04}"/>
          </ac:spMkLst>
        </pc:spChg>
        <pc:spChg chg="del mod">
          <ac:chgData name="Mary Waldron" userId="4bb03067c7b4ffb5" providerId="LiveId" clId="{0B33E215-BB6B-474F-87C9-D776FDD39154}" dt="2021-09-22T16:01:35.039" v="134" actId="478"/>
          <ac:spMkLst>
            <pc:docMk/>
            <pc:sldMk cId="3159408340" sldId="268"/>
            <ac:spMk id="3" creationId="{33AB6F09-7333-426B-AEAC-236519AF75D7}"/>
          </ac:spMkLst>
        </pc:spChg>
        <pc:graphicFrameChg chg="add mod">
          <ac:chgData name="Mary Waldron" userId="4bb03067c7b4ffb5" providerId="LiveId" clId="{0B33E215-BB6B-474F-87C9-D776FDD39154}" dt="2021-09-22T16:01:27.984" v="133"/>
          <ac:graphicFrameMkLst>
            <pc:docMk/>
            <pc:sldMk cId="3159408340" sldId="268"/>
            <ac:graphicFrameMk id="7" creationId="{A5900C44-301A-43EE-A583-7244F3714906}"/>
          </ac:graphicFrameMkLst>
        </pc:graphicFrameChg>
      </pc:sldChg>
      <pc:sldChg chg="addSp delSp modSp new mod">
        <pc:chgData name="Mary Waldron" userId="4bb03067c7b4ffb5" providerId="LiveId" clId="{0B33E215-BB6B-474F-87C9-D776FDD39154}" dt="2021-09-22T16:04:57.091" v="144"/>
        <pc:sldMkLst>
          <pc:docMk/>
          <pc:sldMk cId="3727072284" sldId="269"/>
        </pc:sldMkLst>
        <pc:spChg chg="mod">
          <ac:chgData name="Mary Waldron" userId="4bb03067c7b4ffb5" providerId="LiveId" clId="{0B33E215-BB6B-474F-87C9-D776FDD39154}" dt="2021-09-22T16:04:57.091" v="144"/>
          <ac:spMkLst>
            <pc:docMk/>
            <pc:sldMk cId="3727072284" sldId="269"/>
            <ac:spMk id="2" creationId="{E7D19AB3-BA25-4553-88DF-B2DAF31C545D}"/>
          </ac:spMkLst>
        </pc:spChg>
        <pc:spChg chg="del">
          <ac:chgData name="Mary Waldron" userId="4bb03067c7b4ffb5" providerId="LiveId" clId="{0B33E215-BB6B-474F-87C9-D776FDD39154}" dt="2021-09-22T16:02:22.213" v="138"/>
          <ac:spMkLst>
            <pc:docMk/>
            <pc:sldMk cId="3727072284" sldId="269"/>
            <ac:spMk id="3" creationId="{725F703A-ECFE-4CE5-9489-86B20CA215BF}"/>
          </ac:spMkLst>
        </pc:spChg>
        <pc:spChg chg="add del mod">
          <ac:chgData name="Mary Waldron" userId="4bb03067c7b4ffb5" providerId="LiveId" clId="{0B33E215-BB6B-474F-87C9-D776FDD39154}" dt="2021-09-22T16:03:52.079" v="140"/>
          <ac:spMkLst>
            <pc:docMk/>
            <pc:sldMk cId="3727072284" sldId="269"/>
            <ac:spMk id="9" creationId="{65183329-5495-4CE4-B4A5-B5013B9F95F7}"/>
          </ac:spMkLst>
        </pc:spChg>
        <pc:graphicFrameChg chg="add del mod">
          <ac:chgData name="Mary Waldron" userId="4bb03067c7b4ffb5" providerId="LiveId" clId="{0B33E215-BB6B-474F-87C9-D776FDD39154}" dt="2021-09-22T16:03:12.120" v="139" actId="478"/>
          <ac:graphicFrameMkLst>
            <pc:docMk/>
            <pc:sldMk cId="3727072284" sldId="269"/>
            <ac:graphicFrameMk id="7" creationId="{936FF29B-22A8-40A6-98AE-8EC2D1ED8377}"/>
          </ac:graphicFrameMkLst>
        </pc:graphicFrameChg>
        <pc:graphicFrameChg chg="add mod">
          <ac:chgData name="Mary Waldron" userId="4bb03067c7b4ffb5" providerId="LiveId" clId="{0B33E215-BB6B-474F-87C9-D776FDD39154}" dt="2021-09-22T16:03:52.079" v="140"/>
          <ac:graphicFrameMkLst>
            <pc:docMk/>
            <pc:sldMk cId="3727072284" sldId="269"/>
            <ac:graphicFrameMk id="10" creationId="{5ACD5483-27DD-4972-8124-A4AAECACAB2F}"/>
          </ac:graphicFrameMkLst>
        </pc:graphicFrameChg>
      </pc:sldChg>
      <pc:sldChg chg="addSp delSp modSp new mod">
        <pc:chgData name="Mary Waldron" userId="4bb03067c7b4ffb5" providerId="LiveId" clId="{0B33E215-BB6B-474F-87C9-D776FDD39154}" dt="2021-09-22T16:08:52.544" v="154"/>
        <pc:sldMkLst>
          <pc:docMk/>
          <pc:sldMk cId="3779964576" sldId="270"/>
        </pc:sldMkLst>
        <pc:spChg chg="mod">
          <ac:chgData name="Mary Waldron" userId="4bb03067c7b4ffb5" providerId="LiveId" clId="{0B33E215-BB6B-474F-87C9-D776FDD39154}" dt="2021-09-22T16:05:00.441" v="145"/>
          <ac:spMkLst>
            <pc:docMk/>
            <pc:sldMk cId="3779964576" sldId="270"/>
            <ac:spMk id="2" creationId="{D3176198-2187-4AAE-8A4D-E203F91B3CBB}"/>
          </ac:spMkLst>
        </pc:spChg>
        <pc:spChg chg="del">
          <ac:chgData name="Mary Waldron" userId="4bb03067c7b4ffb5" providerId="LiveId" clId="{0B33E215-BB6B-474F-87C9-D776FDD39154}" dt="2021-09-22T16:04:31.273" v="142"/>
          <ac:spMkLst>
            <pc:docMk/>
            <pc:sldMk cId="3779964576" sldId="270"/>
            <ac:spMk id="3" creationId="{AFDDCC66-386A-4D15-921F-35003EC4453C}"/>
          </ac:spMkLst>
        </pc:spChg>
        <pc:spChg chg="add del mod">
          <ac:chgData name="Mary Waldron" userId="4bb03067c7b4ffb5" providerId="LiveId" clId="{0B33E215-BB6B-474F-87C9-D776FDD39154}" dt="2021-09-22T16:06:35.460" v="150"/>
          <ac:spMkLst>
            <pc:docMk/>
            <pc:sldMk cId="3779964576" sldId="270"/>
            <ac:spMk id="9" creationId="{46F315BD-8DD1-4A67-B843-951AF9B45288}"/>
          </ac:spMkLst>
        </pc:spChg>
        <pc:spChg chg="add del mod">
          <ac:chgData name="Mary Waldron" userId="4bb03067c7b4ffb5" providerId="LiveId" clId="{0B33E215-BB6B-474F-87C9-D776FDD39154}" dt="2021-09-22T16:08:52.544" v="154"/>
          <ac:spMkLst>
            <pc:docMk/>
            <pc:sldMk cId="3779964576" sldId="270"/>
            <ac:spMk id="12" creationId="{0ABFDDE2-3AD5-44E6-80DA-1CA25B7C9CE4}"/>
          </ac:spMkLst>
        </pc:spChg>
        <pc:graphicFrameChg chg="add del mod modGraphic">
          <ac:chgData name="Mary Waldron" userId="4bb03067c7b4ffb5" providerId="LiveId" clId="{0B33E215-BB6B-474F-87C9-D776FDD39154}" dt="2021-09-22T16:06:20.494" v="149" actId="478"/>
          <ac:graphicFrameMkLst>
            <pc:docMk/>
            <pc:sldMk cId="3779964576" sldId="270"/>
            <ac:graphicFrameMk id="7" creationId="{FD52A375-A70F-4BAB-929A-E6B61E40AE0A}"/>
          </ac:graphicFrameMkLst>
        </pc:graphicFrameChg>
        <pc:graphicFrameChg chg="add del mod modGraphic">
          <ac:chgData name="Mary Waldron" userId="4bb03067c7b4ffb5" providerId="LiveId" clId="{0B33E215-BB6B-474F-87C9-D776FDD39154}" dt="2021-09-22T16:08:09.824" v="153" actId="478"/>
          <ac:graphicFrameMkLst>
            <pc:docMk/>
            <pc:sldMk cId="3779964576" sldId="270"/>
            <ac:graphicFrameMk id="10" creationId="{555EA0F6-36DF-44C2-82C0-49EB2FDF0CE2}"/>
          </ac:graphicFrameMkLst>
        </pc:graphicFrameChg>
        <pc:picChg chg="add mod">
          <ac:chgData name="Mary Waldron" userId="4bb03067c7b4ffb5" providerId="LiveId" clId="{0B33E215-BB6B-474F-87C9-D776FDD39154}" dt="2021-09-22T16:08:52.544" v="154"/>
          <ac:picMkLst>
            <pc:docMk/>
            <pc:sldMk cId="3779964576" sldId="270"/>
            <ac:picMk id="13" creationId="{9E610ECF-D6D2-45D7-9A4B-6C47FA6B300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August 2021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13BCB-4072-4C1A-829A-19495101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A3CFC7B-89D2-45F4-91F9-23723E28B2B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705193" y="1600196"/>
          <a:ext cx="6781613" cy="4383096"/>
        </p:xfrm>
        <a:graphic>
          <a:graphicData uri="http://schemas.openxmlformats.org/drawingml/2006/table">
            <a:tbl>
              <a:tblPr/>
              <a:tblGrid>
                <a:gridCol w="1837067">
                  <a:extLst>
                    <a:ext uri="{9D8B030D-6E8A-4147-A177-3AD203B41FA5}">
                      <a16:colId xmlns:a16="http://schemas.microsoft.com/office/drawing/2014/main" val="1568754953"/>
                    </a:ext>
                  </a:extLst>
                </a:gridCol>
                <a:gridCol w="813428">
                  <a:extLst>
                    <a:ext uri="{9D8B030D-6E8A-4147-A177-3AD203B41FA5}">
                      <a16:colId xmlns:a16="http://schemas.microsoft.com/office/drawing/2014/main" val="1852118082"/>
                    </a:ext>
                  </a:extLst>
                </a:gridCol>
                <a:gridCol w="1206433">
                  <a:extLst>
                    <a:ext uri="{9D8B030D-6E8A-4147-A177-3AD203B41FA5}">
                      <a16:colId xmlns:a16="http://schemas.microsoft.com/office/drawing/2014/main" val="168315800"/>
                    </a:ext>
                  </a:extLst>
                </a:gridCol>
                <a:gridCol w="584937">
                  <a:extLst>
                    <a:ext uri="{9D8B030D-6E8A-4147-A177-3AD203B41FA5}">
                      <a16:colId xmlns:a16="http://schemas.microsoft.com/office/drawing/2014/main" val="598348655"/>
                    </a:ext>
                  </a:extLst>
                </a:gridCol>
                <a:gridCol w="584937">
                  <a:extLst>
                    <a:ext uri="{9D8B030D-6E8A-4147-A177-3AD203B41FA5}">
                      <a16:colId xmlns:a16="http://schemas.microsoft.com/office/drawing/2014/main" val="930511313"/>
                    </a:ext>
                  </a:extLst>
                </a:gridCol>
                <a:gridCol w="584937">
                  <a:extLst>
                    <a:ext uri="{9D8B030D-6E8A-4147-A177-3AD203B41FA5}">
                      <a16:colId xmlns:a16="http://schemas.microsoft.com/office/drawing/2014/main" val="1344560823"/>
                    </a:ext>
                  </a:extLst>
                </a:gridCol>
                <a:gridCol w="584937">
                  <a:extLst>
                    <a:ext uri="{9D8B030D-6E8A-4147-A177-3AD203B41FA5}">
                      <a16:colId xmlns:a16="http://schemas.microsoft.com/office/drawing/2014/main" val="3421229346"/>
                    </a:ext>
                  </a:extLst>
                </a:gridCol>
                <a:gridCol w="584937">
                  <a:extLst>
                    <a:ext uri="{9D8B030D-6E8A-4147-A177-3AD203B41FA5}">
                      <a16:colId xmlns:a16="http://schemas.microsoft.com/office/drawing/2014/main" val="3994463862"/>
                    </a:ext>
                  </a:extLst>
                </a:gridCol>
              </a:tblGrid>
              <a:tr h="18262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Leesburg Facility - Repairs and Safety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420248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9/2021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$985.96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3164720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379883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642260"/>
                  </a:ext>
                </a:extLst>
              </a:tr>
              <a:tr h="18262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Leesburg Facility - Lockers &amp; Web cameras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914397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9/2021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$890.00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928821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4270034"/>
                  </a:ext>
                </a:extLst>
              </a:tr>
              <a:tr h="18262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Leesburg Facility - Laminator, label machine and french cleats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211213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9/2021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$250.00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379803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224483"/>
                  </a:ext>
                </a:extLst>
              </a:tr>
              <a:tr h="18262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Leesburg Facility - Wash station, Mono X Printer, 3 Ender printers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1176215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9/2021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$2,001.00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961138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804465"/>
                  </a:ext>
                </a:extLst>
              </a:tr>
              <a:tr h="18262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Leesburg Facility - Woodshop misc. tools, saw horses &amp; utility sink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1495177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9/2021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$755.00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278886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8467656"/>
                  </a:ext>
                </a:extLst>
              </a:tr>
              <a:tr h="18262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Leesburg Facility - Arts &amp; Crafts &amp; Sewing equipment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449376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9/2021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$3,597.00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129896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$196.99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591079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5518511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Leesburg Facility - Metal Shop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791713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9/2021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$1,200.00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5606482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137020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760831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489C5-9F3E-4E16-AD1F-9EBB14074A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F70BD-D335-493B-8E77-4EC94DFE3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2A863-74BD-4D5C-8AA4-81028DBBB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273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0993FDF-E0A0-4B07-8777-C2AECFA58E0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207234" y="1600199"/>
          <a:ext cx="3777532" cy="4383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1378">
                  <a:extLst>
                    <a:ext uri="{9D8B030D-6E8A-4147-A177-3AD203B41FA5}">
                      <a16:colId xmlns:a16="http://schemas.microsoft.com/office/drawing/2014/main" val="2295006786"/>
                    </a:ext>
                  </a:extLst>
                </a:gridCol>
                <a:gridCol w="461378">
                  <a:extLst>
                    <a:ext uri="{9D8B030D-6E8A-4147-A177-3AD203B41FA5}">
                      <a16:colId xmlns:a16="http://schemas.microsoft.com/office/drawing/2014/main" val="1249059469"/>
                    </a:ext>
                  </a:extLst>
                </a:gridCol>
                <a:gridCol w="461378">
                  <a:extLst>
                    <a:ext uri="{9D8B030D-6E8A-4147-A177-3AD203B41FA5}">
                      <a16:colId xmlns:a16="http://schemas.microsoft.com/office/drawing/2014/main" val="4012908073"/>
                    </a:ext>
                  </a:extLst>
                </a:gridCol>
                <a:gridCol w="461378">
                  <a:extLst>
                    <a:ext uri="{9D8B030D-6E8A-4147-A177-3AD203B41FA5}">
                      <a16:colId xmlns:a16="http://schemas.microsoft.com/office/drawing/2014/main" val="404474857"/>
                    </a:ext>
                  </a:extLst>
                </a:gridCol>
                <a:gridCol w="461378">
                  <a:extLst>
                    <a:ext uri="{9D8B030D-6E8A-4147-A177-3AD203B41FA5}">
                      <a16:colId xmlns:a16="http://schemas.microsoft.com/office/drawing/2014/main" val="1619070986"/>
                    </a:ext>
                  </a:extLst>
                </a:gridCol>
                <a:gridCol w="461378">
                  <a:extLst>
                    <a:ext uri="{9D8B030D-6E8A-4147-A177-3AD203B41FA5}">
                      <a16:colId xmlns:a16="http://schemas.microsoft.com/office/drawing/2014/main" val="3594211025"/>
                    </a:ext>
                  </a:extLst>
                </a:gridCol>
                <a:gridCol w="547886">
                  <a:extLst>
                    <a:ext uri="{9D8B030D-6E8A-4147-A177-3AD203B41FA5}">
                      <a16:colId xmlns:a16="http://schemas.microsoft.com/office/drawing/2014/main" val="3315786360"/>
                    </a:ext>
                  </a:extLst>
                </a:gridCol>
                <a:gridCol w="461378">
                  <a:extLst>
                    <a:ext uri="{9D8B030D-6E8A-4147-A177-3AD203B41FA5}">
                      <a16:colId xmlns:a16="http://schemas.microsoft.com/office/drawing/2014/main" val="315844993"/>
                    </a:ext>
                  </a:extLst>
                </a:gridCol>
              </a:tblGrid>
              <a:tr h="14418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69425139"/>
                  </a:ext>
                </a:extLst>
              </a:tr>
              <a:tr h="14418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2021 Kickstarter Liability - September 2021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2436790582"/>
                  </a:ext>
                </a:extLst>
              </a:tr>
              <a:tr h="14418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1041591852"/>
                  </a:ext>
                </a:extLst>
              </a:tr>
              <a:tr h="2306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Backer Name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Fullfilled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Liability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Reward Title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 Reward Minimum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Pledge Amount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3737266479"/>
                  </a:ext>
                </a:extLst>
              </a:tr>
              <a:tr h="34603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Michael Keene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 Big Class Pass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$650.00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4172317471"/>
                  </a:ext>
                </a:extLst>
              </a:tr>
              <a:tr h="34603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George Cummings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 Big Class Pass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2234776015"/>
                  </a:ext>
                </a:extLst>
              </a:tr>
              <a:tr h="2306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Jeffrey Stern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1027819303"/>
                  </a:ext>
                </a:extLst>
              </a:tr>
              <a:tr h="2306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Susanne Vasjuta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1697755979"/>
                  </a:ext>
                </a:extLst>
              </a:tr>
              <a:tr h="14418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Kristen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1380750940"/>
                  </a:ext>
                </a:extLst>
              </a:tr>
              <a:tr h="2306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craig shoots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3774402154"/>
                  </a:ext>
                </a:extLst>
              </a:tr>
              <a:tr h="34603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Haig Evans-Kavaldjian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413702332"/>
                  </a:ext>
                </a:extLst>
              </a:tr>
              <a:tr h="2306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Judy Irelan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3336427207"/>
                  </a:ext>
                </a:extLst>
              </a:tr>
              <a:tr h="34603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Kelli Botelho Grim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2527038519"/>
                  </a:ext>
                </a:extLst>
              </a:tr>
              <a:tr h="2306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Tom Simmons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$1,000.00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2025431031"/>
                  </a:ext>
                </a:extLst>
              </a:tr>
              <a:tr h="34603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Ann Margaret Russ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3538418166"/>
                  </a:ext>
                </a:extLst>
              </a:tr>
              <a:tr h="2306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Jessica Dubin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958923196"/>
                  </a:ext>
                </a:extLst>
              </a:tr>
              <a:tr h="2306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Kate Shepet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3010939291"/>
                  </a:ext>
                </a:extLst>
              </a:tr>
              <a:tr h="2306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Thomas Murdock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$1,000.00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9" marR="7209" marT="7209" marB="0" anchor="b"/>
                </a:tc>
                <a:extLst>
                  <a:ext uri="{0D108BD9-81ED-4DB2-BD59-A6C34878D82A}">
                    <a16:rowId xmlns:a16="http://schemas.microsoft.com/office/drawing/2014/main" val="723485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64279-1DEF-40E1-BFB5-3D172EE8C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C06F9E09-8D29-431A-8449-5079A48C59B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231763" y="1600200"/>
          <a:ext cx="3728473" cy="43830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5386">
                  <a:extLst>
                    <a:ext uri="{9D8B030D-6E8A-4147-A177-3AD203B41FA5}">
                      <a16:colId xmlns:a16="http://schemas.microsoft.com/office/drawing/2014/main" val="992327910"/>
                    </a:ext>
                  </a:extLst>
                </a:gridCol>
                <a:gridCol w="455386">
                  <a:extLst>
                    <a:ext uri="{9D8B030D-6E8A-4147-A177-3AD203B41FA5}">
                      <a16:colId xmlns:a16="http://schemas.microsoft.com/office/drawing/2014/main" val="3698562122"/>
                    </a:ext>
                  </a:extLst>
                </a:gridCol>
                <a:gridCol w="455386">
                  <a:extLst>
                    <a:ext uri="{9D8B030D-6E8A-4147-A177-3AD203B41FA5}">
                      <a16:colId xmlns:a16="http://schemas.microsoft.com/office/drawing/2014/main" val="3156563416"/>
                    </a:ext>
                  </a:extLst>
                </a:gridCol>
                <a:gridCol w="455386">
                  <a:extLst>
                    <a:ext uri="{9D8B030D-6E8A-4147-A177-3AD203B41FA5}">
                      <a16:colId xmlns:a16="http://schemas.microsoft.com/office/drawing/2014/main" val="3570482415"/>
                    </a:ext>
                  </a:extLst>
                </a:gridCol>
                <a:gridCol w="455386">
                  <a:extLst>
                    <a:ext uri="{9D8B030D-6E8A-4147-A177-3AD203B41FA5}">
                      <a16:colId xmlns:a16="http://schemas.microsoft.com/office/drawing/2014/main" val="1427609208"/>
                    </a:ext>
                  </a:extLst>
                </a:gridCol>
                <a:gridCol w="455386">
                  <a:extLst>
                    <a:ext uri="{9D8B030D-6E8A-4147-A177-3AD203B41FA5}">
                      <a16:colId xmlns:a16="http://schemas.microsoft.com/office/drawing/2014/main" val="3875599047"/>
                    </a:ext>
                  </a:extLst>
                </a:gridCol>
                <a:gridCol w="540771">
                  <a:extLst>
                    <a:ext uri="{9D8B030D-6E8A-4147-A177-3AD203B41FA5}">
                      <a16:colId xmlns:a16="http://schemas.microsoft.com/office/drawing/2014/main" val="2360713237"/>
                    </a:ext>
                  </a:extLst>
                </a:gridCol>
                <a:gridCol w="455386">
                  <a:extLst>
                    <a:ext uri="{9D8B030D-6E8A-4147-A177-3AD203B41FA5}">
                      <a16:colId xmlns:a16="http://schemas.microsoft.com/office/drawing/2014/main" val="2696426148"/>
                    </a:ext>
                  </a:extLst>
                </a:gridCol>
              </a:tblGrid>
              <a:tr h="14230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Gary Cline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1541783667"/>
                  </a:ext>
                </a:extLst>
              </a:tr>
              <a:tr h="2276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Simone Parrish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$40.00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3786498686"/>
                  </a:ext>
                </a:extLst>
              </a:tr>
              <a:tr h="14230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Matt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4202801327"/>
                  </a:ext>
                </a:extLst>
              </a:tr>
              <a:tr h="2276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Patricia Dubin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None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461158435"/>
                  </a:ext>
                </a:extLst>
              </a:tr>
              <a:tr h="68307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rebecca tyler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 6 month family membership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$500.00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3903026755"/>
                  </a:ext>
                </a:extLst>
              </a:tr>
              <a:tr h="3415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Nancy Gross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Makersmiths, Class Pass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3182413926"/>
                  </a:ext>
                </a:extLst>
              </a:tr>
              <a:tr h="3415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Jennifer Nelson East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Makersmiths, Class Pass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3805277747"/>
                  </a:ext>
                </a:extLst>
              </a:tr>
              <a:tr h="3415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John Raymond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Makersmiths, Class Pass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3817475122"/>
                  </a:ext>
                </a:extLst>
              </a:tr>
              <a:tr h="3415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Dan Schmidt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Makersmiths, Class Pass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1187428233"/>
                  </a:ext>
                </a:extLst>
              </a:tr>
              <a:tr h="3415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Dan Kasun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Makersmiths, Class Pass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3752260346"/>
                  </a:ext>
                </a:extLst>
              </a:tr>
              <a:tr h="3415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Amy Barden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Makersmiths, Class Pass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$250.00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2413677417"/>
                  </a:ext>
                </a:extLst>
              </a:tr>
              <a:tr h="2276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Ben Rossi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 sign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247169874"/>
                  </a:ext>
                </a:extLst>
              </a:tr>
              <a:tr h="2276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Matthew Fistler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 sign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$200.00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3524472969"/>
                  </a:ext>
                </a:extLst>
              </a:tr>
              <a:tr h="2276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Mary Litton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 sign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3197378550"/>
                  </a:ext>
                </a:extLst>
              </a:tr>
              <a:tr h="2276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Dennis Kruse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Makersmiths sign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15" marR="7115" marT="7115" marB="0" anchor="b"/>
                </a:tc>
                <a:extLst>
                  <a:ext uri="{0D108BD9-81ED-4DB2-BD59-A6C34878D82A}">
                    <a16:rowId xmlns:a16="http://schemas.microsoft.com/office/drawing/2014/main" val="2702132212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2A106B-6B39-4C2A-A44B-1B3DBC2D94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5250B-A9BA-49E4-8B03-CB2A59273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3B343-B28B-49A1-BC58-4BC2CD49CD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36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6560F-121A-4452-8583-B210B2371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8287" y="809627"/>
            <a:ext cx="10363201" cy="612774"/>
          </a:xfrm>
        </p:spPr>
        <p:txBody>
          <a:bodyPr>
            <a:normAutofit fontScale="90000"/>
          </a:bodyPr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E3038-5C29-4A40-B5C5-04C45D6EF8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B81CF-0B0C-4D64-A78E-78AC4E985C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1E9C0-2934-485E-8A98-675D874B0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5900C44-301A-43EE-A583-7244F3714906}"/>
              </a:ext>
            </a:extLst>
          </p:cNvPr>
          <p:cNvGraphicFramePr>
            <a:graphicFrameLocks noGrp="1"/>
          </p:cNvGraphicFramePr>
          <p:nvPr/>
        </p:nvGraphicFramePr>
        <p:xfrm>
          <a:off x="4255666" y="1600198"/>
          <a:ext cx="3680667" cy="43830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547">
                  <a:extLst>
                    <a:ext uri="{9D8B030D-6E8A-4147-A177-3AD203B41FA5}">
                      <a16:colId xmlns:a16="http://schemas.microsoft.com/office/drawing/2014/main" val="2986178716"/>
                    </a:ext>
                  </a:extLst>
                </a:gridCol>
                <a:gridCol w="449547">
                  <a:extLst>
                    <a:ext uri="{9D8B030D-6E8A-4147-A177-3AD203B41FA5}">
                      <a16:colId xmlns:a16="http://schemas.microsoft.com/office/drawing/2014/main" val="385603276"/>
                    </a:ext>
                  </a:extLst>
                </a:gridCol>
                <a:gridCol w="449547">
                  <a:extLst>
                    <a:ext uri="{9D8B030D-6E8A-4147-A177-3AD203B41FA5}">
                      <a16:colId xmlns:a16="http://schemas.microsoft.com/office/drawing/2014/main" val="2123826564"/>
                    </a:ext>
                  </a:extLst>
                </a:gridCol>
                <a:gridCol w="449547">
                  <a:extLst>
                    <a:ext uri="{9D8B030D-6E8A-4147-A177-3AD203B41FA5}">
                      <a16:colId xmlns:a16="http://schemas.microsoft.com/office/drawing/2014/main" val="3077408727"/>
                    </a:ext>
                  </a:extLst>
                </a:gridCol>
                <a:gridCol w="449547">
                  <a:extLst>
                    <a:ext uri="{9D8B030D-6E8A-4147-A177-3AD203B41FA5}">
                      <a16:colId xmlns:a16="http://schemas.microsoft.com/office/drawing/2014/main" val="605907714"/>
                    </a:ext>
                  </a:extLst>
                </a:gridCol>
                <a:gridCol w="449547">
                  <a:extLst>
                    <a:ext uri="{9D8B030D-6E8A-4147-A177-3AD203B41FA5}">
                      <a16:colId xmlns:a16="http://schemas.microsoft.com/office/drawing/2014/main" val="981040521"/>
                    </a:ext>
                  </a:extLst>
                </a:gridCol>
                <a:gridCol w="533838">
                  <a:extLst>
                    <a:ext uri="{9D8B030D-6E8A-4147-A177-3AD203B41FA5}">
                      <a16:colId xmlns:a16="http://schemas.microsoft.com/office/drawing/2014/main" val="656076579"/>
                    </a:ext>
                  </a:extLst>
                </a:gridCol>
                <a:gridCol w="449547">
                  <a:extLst>
                    <a:ext uri="{9D8B030D-6E8A-4147-A177-3AD203B41FA5}">
                      <a16:colId xmlns:a16="http://schemas.microsoft.com/office/drawing/2014/main" val="3973502102"/>
                    </a:ext>
                  </a:extLst>
                </a:gridCol>
              </a:tblGrid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Chris Bledsoe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188321151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Andrea Cubelo-McKay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239123995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Jennifer Noll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348801256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Michael Raddatz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358107080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Mark Nichols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3461450577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Stacey Tuman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1023913793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Bruce Lawton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3721329389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Marty Hoffman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1608506499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Aidan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$120.00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99666622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Tim Dennison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119908255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Steve Albers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596369429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Josh Shields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4119050128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Ryan Dowden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Founding Member - 1 month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$100.00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4" marR="7024" marT="7024" marB="0" anchor="b"/>
                </a:tc>
                <a:extLst>
                  <a:ext uri="{0D108BD9-81ED-4DB2-BD59-A6C34878D82A}">
                    <a16:rowId xmlns:a16="http://schemas.microsoft.com/office/drawing/2014/main" val="3841856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408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19AB3-BA25-4553-88DF-B2DAF31C5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CFC09-5B60-4D84-A292-D103C74484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529B1-1E19-4150-8269-7614AC359F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8F036-1273-459E-B6BA-482A7B0B3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5ACD5483-27DD-4972-8124-A4AAECACAB2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00729" y="1600200"/>
          <a:ext cx="2990542" cy="43830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5257">
                  <a:extLst>
                    <a:ext uri="{9D8B030D-6E8A-4147-A177-3AD203B41FA5}">
                      <a16:colId xmlns:a16="http://schemas.microsoft.com/office/drawing/2014/main" val="525049451"/>
                    </a:ext>
                  </a:extLst>
                </a:gridCol>
                <a:gridCol w="365257">
                  <a:extLst>
                    <a:ext uri="{9D8B030D-6E8A-4147-A177-3AD203B41FA5}">
                      <a16:colId xmlns:a16="http://schemas.microsoft.com/office/drawing/2014/main" val="2011913897"/>
                    </a:ext>
                  </a:extLst>
                </a:gridCol>
                <a:gridCol w="365257">
                  <a:extLst>
                    <a:ext uri="{9D8B030D-6E8A-4147-A177-3AD203B41FA5}">
                      <a16:colId xmlns:a16="http://schemas.microsoft.com/office/drawing/2014/main" val="1906221929"/>
                    </a:ext>
                  </a:extLst>
                </a:gridCol>
                <a:gridCol w="365257">
                  <a:extLst>
                    <a:ext uri="{9D8B030D-6E8A-4147-A177-3AD203B41FA5}">
                      <a16:colId xmlns:a16="http://schemas.microsoft.com/office/drawing/2014/main" val="2810429816"/>
                    </a:ext>
                  </a:extLst>
                </a:gridCol>
                <a:gridCol w="365257">
                  <a:extLst>
                    <a:ext uri="{9D8B030D-6E8A-4147-A177-3AD203B41FA5}">
                      <a16:colId xmlns:a16="http://schemas.microsoft.com/office/drawing/2014/main" val="2846598275"/>
                    </a:ext>
                  </a:extLst>
                </a:gridCol>
                <a:gridCol w="365257">
                  <a:extLst>
                    <a:ext uri="{9D8B030D-6E8A-4147-A177-3AD203B41FA5}">
                      <a16:colId xmlns:a16="http://schemas.microsoft.com/office/drawing/2014/main" val="3404907160"/>
                    </a:ext>
                  </a:extLst>
                </a:gridCol>
                <a:gridCol w="433743">
                  <a:extLst>
                    <a:ext uri="{9D8B030D-6E8A-4147-A177-3AD203B41FA5}">
                      <a16:colId xmlns:a16="http://schemas.microsoft.com/office/drawing/2014/main" val="1911044715"/>
                    </a:ext>
                  </a:extLst>
                </a:gridCol>
                <a:gridCol w="365257">
                  <a:extLst>
                    <a:ext uri="{9D8B030D-6E8A-4147-A177-3AD203B41FA5}">
                      <a16:colId xmlns:a16="http://schemas.microsoft.com/office/drawing/2014/main" val="3630274030"/>
                    </a:ext>
                  </a:extLst>
                </a:gridCol>
              </a:tblGrid>
              <a:tr h="36525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John Dubelko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Purcellville, T-shirt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$200.00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162950036"/>
                  </a:ext>
                </a:extLst>
              </a:tr>
              <a:tr h="36525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Paul Donohue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Purcellville, T-shirt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3642716798"/>
                  </a:ext>
                </a:extLst>
              </a:tr>
              <a:tr h="36525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Rebecca Martin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Purcellville, T-shirt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3531414597"/>
                  </a:ext>
                </a:extLst>
              </a:tr>
              <a:tr h="36525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Bryan Boston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Purcellville, T-shirt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1869547358"/>
                  </a:ext>
                </a:extLst>
              </a:tr>
              <a:tr h="36525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Vanessa Marie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Purcellville, T-shirt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2989845077"/>
                  </a:ext>
                </a:extLst>
              </a:tr>
              <a:tr h="45657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Mary Arden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gift month membership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3532973521"/>
                  </a:ext>
                </a:extLst>
              </a:tr>
              <a:tr h="45657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blindstitch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gift month membership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2817816927"/>
                  </a:ext>
                </a:extLst>
              </a:tr>
              <a:tr h="45657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Bonnie Creech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gift month membership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2157122484"/>
                  </a:ext>
                </a:extLst>
              </a:tr>
              <a:tr h="45657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Alisa Kinney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gift month membership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$50.00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261332244"/>
                  </a:ext>
                </a:extLst>
              </a:tr>
              <a:tr h="36525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Ryan Burr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custom ruler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$25.00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$100.00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3290435360"/>
                  </a:ext>
                </a:extLst>
              </a:tr>
              <a:tr h="36525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Kevin King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Makersmiths custom ruler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$25.00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u="none" strike="noStrike">
                          <a:effectLst/>
                        </a:rPr>
                        <a:t>$25.00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7" marR="5707" marT="5707" marB="0" anchor="b"/>
                </a:tc>
                <a:extLst>
                  <a:ext uri="{0D108BD9-81ED-4DB2-BD59-A6C34878D82A}">
                    <a16:rowId xmlns:a16="http://schemas.microsoft.com/office/drawing/2014/main" val="873788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072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76198-2187-4AAE-8A4D-E203F91B3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D03EB-4B4E-4E6F-B4A4-BF11D4CCCB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E076A-2ADC-4EED-8397-8AEA03C61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60BFC-2FD3-4337-9CC2-5A6FC77FFA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9E610ECF-D6D2-45D7-9A4B-6C47FA6B30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2854" y="1600200"/>
            <a:ext cx="4926291" cy="438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64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A077A-A575-498B-AC28-7F9FF2E6E3A2}"/>
              </a:ext>
            </a:extLst>
          </p:cNvPr>
          <p:cNvSpPr txBox="1"/>
          <p:nvPr/>
        </p:nvSpPr>
        <p:spPr>
          <a:xfrm>
            <a:off x="465748" y="949508"/>
            <a:ext cx="222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ighlight>
                  <a:srgbClr val="00FF00"/>
                </a:highlight>
              </a:rPr>
              <a:t>Total Income	 $23,577.89</a:t>
            </a:r>
          </a:p>
          <a:p>
            <a:r>
              <a:rPr lang="en-US" sz="1200" dirty="0">
                <a:highlight>
                  <a:srgbClr val="FFFF00"/>
                </a:highlight>
              </a:rPr>
              <a:t>Total Expenses $ 10,248.50</a:t>
            </a:r>
          </a:p>
          <a:p>
            <a:r>
              <a:rPr lang="en-US" sz="1200" dirty="0">
                <a:highlight>
                  <a:srgbClr val="00FFFF"/>
                </a:highlight>
              </a:rPr>
              <a:t>Net Income	 $ 13,329.39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C7B918-6ABE-454E-9CF3-BAD3A6D6F071}"/>
              </a:ext>
            </a:extLst>
          </p:cNvPr>
          <p:cNvSpPr txBox="1"/>
          <p:nvPr/>
        </p:nvSpPr>
        <p:spPr>
          <a:xfrm>
            <a:off x="505280" y="3848100"/>
            <a:ext cx="25177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Bank Account Balance</a:t>
            </a:r>
          </a:p>
          <a:p>
            <a:endParaRPr lang="en-US" sz="1000" dirty="0"/>
          </a:p>
          <a:p>
            <a:r>
              <a:rPr lang="en-US" sz="1000" dirty="0"/>
              <a:t>EOM Aug 2021	$98,953.21  </a:t>
            </a:r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309383-3FE0-4306-ABF6-76D40F0FA7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3886" y="682171"/>
            <a:ext cx="8448901" cy="559480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8D5BD2A-AEC4-453A-B719-63B2484D51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23885" y="661987"/>
            <a:ext cx="8367939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152966-BF0D-49ED-8FCD-0301F2CC00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125" y="238125"/>
            <a:ext cx="9429750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4EA4B-F6C6-4EF0-8DFD-8B6748D754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F1904-BDCA-444B-A47F-520C83CA3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D641C-2779-4B65-99F3-AF6E33722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139925B-E3D4-4263-964E-CF012C4AD3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3175" y="1600200"/>
            <a:ext cx="7085649" cy="438308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96C1D2-BB67-44EB-A5F7-C0DB0F516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962" y="576262"/>
            <a:ext cx="9744075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83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D9EFB88-C003-4299-A882-090AED5225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3719" y="1600200"/>
            <a:ext cx="7324562" cy="4383088"/>
          </a:xfr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6EB7-152D-4D82-B506-68DC9FE97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1471-1F33-4797-835D-63BDA289B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8AC8-E4D1-4483-A94E-D130930E8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EDFCDF-CEDD-4C03-9558-856B22023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153" y="608541"/>
            <a:ext cx="9544050" cy="9334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FAB757-69BF-4E1D-A482-B9B139301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978" y="1541991"/>
            <a:ext cx="980122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30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EB183-884B-4B77-A5AC-866F8CC89E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989B8-820C-491C-8A26-D37B9EE098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B7AD7-827C-4A52-9A7A-27A64B6AC0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9ED3413-80BA-4546-A4EE-DB99FB7B56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1453" y="1600200"/>
            <a:ext cx="7989094" cy="438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73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5713600-5EE8-4AC1-B69F-6C9161CD4BC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59050" y="1886744"/>
          <a:ext cx="7073900" cy="3810000"/>
        </p:xfrm>
        <a:graphic>
          <a:graphicData uri="http://schemas.openxmlformats.org/drawingml/2006/table">
            <a:tbl>
              <a:tblPr/>
              <a:tblGrid>
                <a:gridCol w="1917700">
                  <a:extLst>
                    <a:ext uri="{9D8B030D-6E8A-4147-A177-3AD203B41FA5}">
                      <a16:colId xmlns:a16="http://schemas.microsoft.com/office/drawing/2014/main" val="2469389773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83550691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3919808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2389802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00019669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0869707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658555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7530086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Frame shop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815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12/2019 approved budget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$3,500.00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9839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Items to be completed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9897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$628.23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Home Depot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5648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20-Dec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$953.99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Anthony Lesink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drywall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895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21-Jan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$442.87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Dave Painter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74005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$51.51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Dave Painter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mount mini-split interior unit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2516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$10.60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Dave Painter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paint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4365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$276.00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Dave Painter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drop ceiling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6380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interior shelving &amp; tables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4865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1674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369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expenditures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$2,363.20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151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30686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$1,136.80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1278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5248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MS-L Basement Buildout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Items to be completed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5708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approved budget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$1,000.00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061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2678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676820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04040-ED12-4492-8C9F-1C0B618BD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C2AD55EC-26C4-4A6C-BA73-DEE7C89C859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705194" y="1600198"/>
          <a:ext cx="6781612" cy="4383093"/>
        </p:xfrm>
        <a:graphic>
          <a:graphicData uri="http://schemas.openxmlformats.org/drawingml/2006/table">
            <a:tbl>
              <a:tblPr/>
              <a:tblGrid>
                <a:gridCol w="1838462">
                  <a:extLst>
                    <a:ext uri="{9D8B030D-6E8A-4147-A177-3AD203B41FA5}">
                      <a16:colId xmlns:a16="http://schemas.microsoft.com/office/drawing/2014/main" val="2814432456"/>
                    </a:ext>
                  </a:extLst>
                </a:gridCol>
                <a:gridCol w="815741">
                  <a:extLst>
                    <a:ext uri="{9D8B030D-6E8A-4147-A177-3AD203B41FA5}">
                      <a16:colId xmlns:a16="http://schemas.microsoft.com/office/drawing/2014/main" val="3934429510"/>
                    </a:ext>
                  </a:extLst>
                </a:gridCol>
                <a:gridCol w="1205349">
                  <a:extLst>
                    <a:ext uri="{9D8B030D-6E8A-4147-A177-3AD203B41FA5}">
                      <a16:colId xmlns:a16="http://schemas.microsoft.com/office/drawing/2014/main" val="131230102"/>
                    </a:ext>
                  </a:extLst>
                </a:gridCol>
                <a:gridCol w="584412">
                  <a:extLst>
                    <a:ext uri="{9D8B030D-6E8A-4147-A177-3AD203B41FA5}">
                      <a16:colId xmlns:a16="http://schemas.microsoft.com/office/drawing/2014/main" val="4033737302"/>
                    </a:ext>
                  </a:extLst>
                </a:gridCol>
                <a:gridCol w="584412">
                  <a:extLst>
                    <a:ext uri="{9D8B030D-6E8A-4147-A177-3AD203B41FA5}">
                      <a16:colId xmlns:a16="http://schemas.microsoft.com/office/drawing/2014/main" val="585436939"/>
                    </a:ext>
                  </a:extLst>
                </a:gridCol>
                <a:gridCol w="584412">
                  <a:extLst>
                    <a:ext uri="{9D8B030D-6E8A-4147-A177-3AD203B41FA5}">
                      <a16:colId xmlns:a16="http://schemas.microsoft.com/office/drawing/2014/main" val="650593847"/>
                    </a:ext>
                  </a:extLst>
                </a:gridCol>
                <a:gridCol w="584412">
                  <a:extLst>
                    <a:ext uri="{9D8B030D-6E8A-4147-A177-3AD203B41FA5}">
                      <a16:colId xmlns:a16="http://schemas.microsoft.com/office/drawing/2014/main" val="2502506175"/>
                    </a:ext>
                  </a:extLst>
                </a:gridCol>
                <a:gridCol w="584412">
                  <a:extLst>
                    <a:ext uri="{9D8B030D-6E8A-4147-A177-3AD203B41FA5}">
                      <a16:colId xmlns:a16="http://schemas.microsoft.com/office/drawing/2014/main" val="1889477009"/>
                    </a:ext>
                  </a:extLst>
                </a:gridCol>
              </a:tblGrid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Plasma cutter table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311473"/>
                  </a:ext>
                </a:extLst>
              </a:tr>
              <a:tr h="5478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8/2020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$970.62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 budget based on 1-1 matching donations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556059"/>
                  </a:ext>
                </a:extLst>
              </a:tr>
              <a:tr h="3652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to 1 matching donations not to exceed $1500 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4693752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expenditures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$711.47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73%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Spent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88421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906156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Hammer build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2903894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11/2020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$700.00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2112251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expenditures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$576.18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82%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Spent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9766522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1373485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Ceramics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6237913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4/2021 approved budget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$1,400.00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2354460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expenditures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$1,314.43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94%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Spent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0868229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2725024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Blacksmith Shop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160836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Blacksmith Costs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$3,064.82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791623"/>
                  </a:ext>
                </a:extLst>
              </a:tr>
              <a:tr h="3652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 Income from 2019 &amp; 2020 classes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$2,255.90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7155897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Reimbursed to Brad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$2,255.90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9904276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 Income from 2021 classes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$823.32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9871991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Reimbursed to Brad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$808.92</a:t>
                      </a: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161674"/>
                  </a:ext>
                </a:extLst>
              </a:tr>
              <a:tr h="18262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1" marR="9131" marT="9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6834578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8B41C-2669-4047-BA91-C7968547EC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905F5-E9D9-4D6E-94CD-91A081404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D7141-4759-4459-AD6E-2734142FF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57901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295</TotalTime>
  <Words>1021</Words>
  <Application>Microsoft Office PowerPoint</Application>
  <PresentationFormat>Widescreen</PresentationFormat>
  <Paragraphs>488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Gotham Medium</vt:lpstr>
      <vt:lpstr>Gothic medium</vt:lpstr>
      <vt:lpstr>Times New Roman</vt:lpstr>
      <vt:lpstr>Makersmiths_White</vt:lpstr>
      <vt:lpstr>Makersmiths_2</vt:lpstr>
      <vt:lpstr>Makersmiths2</vt:lpstr>
      <vt:lpstr>August 2021 Financials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Approved Projects Budgets &amp; Expenditures</vt:lpstr>
      <vt:lpstr>Approved Projects Budgets &amp; Expenditures</vt:lpstr>
      <vt:lpstr>Approved Projects Budgets &amp; Expenditures</vt:lpstr>
      <vt:lpstr>Kickstarter Liability</vt:lpstr>
      <vt:lpstr>Kickstarter Liability</vt:lpstr>
      <vt:lpstr>Kickstarter Liability</vt:lpstr>
      <vt:lpstr>Kickstarter Liability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5</cp:revision>
  <cp:lastPrinted>2021-08-25T18:09:33Z</cp:lastPrinted>
  <dcterms:created xsi:type="dcterms:W3CDTF">2018-01-30T02:47:39Z</dcterms:created>
  <dcterms:modified xsi:type="dcterms:W3CDTF">2021-09-22T16:22:08Z</dcterms:modified>
</cp:coreProperties>
</file>