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 Waldron" initials="MW" lastIdx="3" clrIdx="0">
    <p:extLst>
      <p:ext uri="{19B8F6BF-5375-455C-9EA6-DF929625EA0E}">
        <p15:presenceInfo xmlns:p15="http://schemas.microsoft.com/office/powerpoint/2012/main" userId="4bb03067c7b4ff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06BA9C-0A14-4AC2-882D-27EA72A2D93B}" v="3" dt="2021-04-28T01:58:33.1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4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y Waldron" userId="4bb03067c7b4ffb5" providerId="LiveId" clId="{BD06BA9C-0A14-4AC2-882D-27EA72A2D93B}"/>
    <pc:docChg chg="undo custSel addSld modSld">
      <pc:chgData name="Mary Waldron" userId="4bb03067c7b4ffb5" providerId="LiveId" clId="{BD06BA9C-0A14-4AC2-882D-27EA72A2D93B}" dt="2021-04-28T15:28:32.372" v="328" actId="20577"/>
      <pc:docMkLst>
        <pc:docMk/>
      </pc:docMkLst>
      <pc:sldChg chg="modSp mod">
        <pc:chgData name="Mary Waldron" userId="4bb03067c7b4ffb5" providerId="LiveId" clId="{BD06BA9C-0A14-4AC2-882D-27EA72A2D93B}" dt="2021-04-28T01:28:38.782" v="14" actId="20577"/>
        <pc:sldMkLst>
          <pc:docMk/>
          <pc:sldMk cId="2516248767" sldId="256"/>
        </pc:sldMkLst>
        <pc:spChg chg="mod">
          <ac:chgData name="Mary Waldron" userId="4bb03067c7b4ffb5" providerId="LiveId" clId="{BD06BA9C-0A14-4AC2-882D-27EA72A2D93B}" dt="2021-04-28T01:28:38.782" v="14" actId="20577"/>
          <ac:spMkLst>
            <pc:docMk/>
            <pc:sldMk cId="2516248767" sldId="256"/>
            <ac:spMk id="4" creationId="{B0874654-44AC-4903-9BE0-BE24ADA2C965}"/>
          </ac:spMkLst>
        </pc:spChg>
      </pc:sldChg>
      <pc:sldChg chg="addSp delSp modSp mod">
        <pc:chgData name="Mary Waldron" userId="4bb03067c7b4ffb5" providerId="LiveId" clId="{BD06BA9C-0A14-4AC2-882D-27EA72A2D93B}" dt="2021-04-28T15:28:32.372" v="328" actId="20577"/>
        <pc:sldMkLst>
          <pc:docMk/>
          <pc:sldMk cId="579272706" sldId="257"/>
        </pc:sldMkLst>
        <pc:spChg chg="del mod">
          <ac:chgData name="Mary Waldron" userId="4bb03067c7b4ffb5" providerId="LiveId" clId="{BD06BA9C-0A14-4AC2-882D-27EA72A2D93B}" dt="2021-04-28T01:59:41.063" v="318" actId="478"/>
          <ac:spMkLst>
            <pc:docMk/>
            <pc:sldMk cId="579272706" sldId="257"/>
            <ac:spMk id="2" creationId="{69BE7296-2803-41E7-AE4E-4CE534FB5495}"/>
          </ac:spMkLst>
        </pc:spChg>
        <pc:spChg chg="mod">
          <ac:chgData name="Mary Waldron" userId="4bb03067c7b4ffb5" providerId="LiveId" clId="{BD06BA9C-0A14-4AC2-882D-27EA72A2D93B}" dt="2021-04-28T01:30:02.816" v="56" actId="20577"/>
          <ac:spMkLst>
            <pc:docMk/>
            <pc:sldMk cId="579272706" sldId="257"/>
            <ac:spMk id="3" creationId="{945A077A-A575-498B-AC28-7F9FF2E6E3A2}"/>
          </ac:spMkLst>
        </pc:spChg>
        <pc:spChg chg="mod">
          <ac:chgData name="Mary Waldron" userId="4bb03067c7b4ffb5" providerId="LiveId" clId="{BD06BA9C-0A14-4AC2-882D-27EA72A2D93B}" dt="2021-04-28T01:31:51.587" v="146" actId="20577"/>
          <ac:spMkLst>
            <pc:docMk/>
            <pc:sldMk cId="579272706" sldId="257"/>
            <ac:spMk id="4" creationId="{40802647-A890-4450-A556-9495DDCA8A5B}"/>
          </ac:spMkLst>
        </pc:spChg>
        <pc:spChg chg="mod">
          <ac:chgData name="Mary Waldron" userId="4bb03067c7b4ffb5" providerId="LiveId" clId="{BD06BA9C-0A14-4AC2-882D-27EA72A2D93B}" dt="2021-04-28T15:28:32.372" v="328" actId="20577"/>
          <ac:spMkLst>
            <pc:docMk/>
            <pc:sldMk cId="579272706" sldId="257"/>
            <ac:spMk id="6" creationId="{9BC7B918-6ABE-454E-9CF3-BAD3A6D6F071}"/>
          </ac:spMkLst>
        </pc:spChg>
        <pc:spChg chg="del mod">
          <ac:chgData name="Mary Waldron" userId="4bb03067c7b4ffb5" providerId="LiveId" clId="{BD06BA9C-0A14-4AC2-882D-27EA72A2D93B}" dt="2021-04-28T01:36:12.636" v="253" actId="478"/>
          <ac:spMkLst>
            <pc:docMk/>
            <pc:sldMk cId="579272706" sldId="257"/>
            <ac:spMk id="9" creationId="{A638FCA4-B468-4758-A24F-93D56F15158C}"/>
          </ac:spMkLst>
        </pc:spChg>
        <pc:spChg chg="add mod">
          <ac:chgData name="Mary Waldron" userId="4bb03067c7b4ffb5" providerId="LiveId" clId="{BD06BA9C-0A14-4AC2-882D-27EA72A2D93B}" dt="2021-04-28T01:59:50.930" v="319" actId="1076"/>
          <ac:spMkLst>
            <pc:docMk/>
            <pc:sldMk cId="579272706" sldId="257"/>
            <ac:spMk id="48" creationId="{F14EDEB4-B637-45AD-AA26-4F1AC92C87A1}"/>
          </ac:spMkLst>
        </pc:spChg>
        <pc:picChg chg="del">
          <ac:chgData name="Mary Waldron" userId="4bb03067c7b4ffb5" providerId="LiveId" clId="{BD06BA9C-0A14-4AC2-882D-27EA72A2D93B}" dt="2021-04-28T01:36:24.744" v="254" actId="21"/>
          <ac:picMkLst>
            <pc:docMk/>
            <pc:sldMk cId="579272706" sldId="257"/>
            <ac:picMk id="5" creationId="{79E669DA-9A4D-4E62-96BF-0049C2A948FC}"/>
          </ac:picMkLst>
        </pc:picChg>
        <pc:picChg chg="add mod">
          <ac:chgData name="Mary Waldron" userId="4bb03067c7b4ffb5" providerId="LiveId" clId="{BD06BA9C-0A14-4AC2-882D-27EA72A2D93B}" dt="2021-04-28T01:39:43.994" v="267" actId="14100"/>
          <ac:picMkLst>
            <pc:docMk/>
            <pc:sldMk cId="579272706" sldId="257"/>
            <ac:picMk id="35" creationId="{75975F4D-71E2-4DA8-BB87-D39B0A6C44C5}"/>
          </ac:picMkLst>
        </pc:picChg>
      </pc:sldChg>
      <pc:sldChg chg="addSp delSp modSp mod">
        <pc:chgData name="Mary Waldron" userId="4bb03067c7b4ffb5" providerId="LiveId" clId="{BD06BA9C-0A14-4AC2-882D-27EA72A2D93B}" dt="2021-04-28T01:58:58.945" v="317" actId="22"/>
        <pc:sldMkLst>
          <pc:docMk/>
          <pc:sldMk cId="1167088204" sldId="258"/>
        </pc:sldMkLst>
        <pc:graphicFrameChg chg="add del mod">
          <ac:chgData name="Mary Waldron" userId="4bb03067c7b4ffb5" providerId="LiveId" clId="{BD06BA9C-0A14-4AC2-882D-27EA72A2D93B}" dt="2021-04-28T01:35:24.792" v="251"/>
          <ac:graphicFrameMkLst>
            <pc:docMk/>
            <pc:sldMk cId="1167088204" sldId="258"/>
            <ac:graphicFrameMk id="2" creationId="{D0A51B5C-E6E2-424A-AF16-174317E0CF4D}"/>
          </ac:graphicFrameMkLst>
        </pc:graphicFrameChg>
        <pc:picChg chg="del">
          <ac:chgData name="Mary Waldron" userId="4bb03067c7b4ffb5" providerId="LiveId" clId="{BD06BA9C-0A14-4AC2-882D-27EA72A2D93B}" dt="2021-04-28T01:36:36.015" v="255" actId="478"/>
          <ac:picMkLst>
            <pc:docMk/>
            <pc:sldMk cId="1167088204" sldId="258"/>
            <ac:picMk id="3" creationId="{3615C8B3-62C1-4A7F-8BA1-5411F1B78ED3}"/>
          </ac:picMkLst>
        </pc:picChg>
        <pc:picChg chg="add del">
          <ac:chgData name="Mary Waldron" userId="4bb03067c7b4ffb5" providerId="LiveId" clId="{BD06BA9C-0A14-4AC2-882D-27EA72A2D93B}" dt="2021-04-28T01:58:58.945" v="317" actId="22"/>
          <ac:picMkLst>
            <pc:docMk/>
            <pc:sldMk cId="1167088204" sldId="258"/>
            <ac:picMk id="3" creationId="{F2DE590D-10EC-4DA7-991D-C4B3A5F19A9C}"/>
          </ac:picMkLst>
        </pc:picChg>
        <pc:picChg chg="add mod">
          <ac:chgData name="Mary Waldron" userId="4bb03067c7b4ffb5" providerId="LiveId" clId="{BD06BA9C-0A14-4AC2-882D-27EA72A2D93B}" dt="2021-04-28T01:43:05.233" v="276" actId="1076"/>
          <ac:picMkLst>
            <pc:docMk/>
            <pc:sldMk cId="1167088204" sldId="258"/>
            <ac:picMk id="9" creationId="{7E010DB9-057A-41E6-A341-D52094B69E52}"/>
          </ac:picMkLst>
        </pc:picChg>
        <pc:picChg chg="add mod">
          <ac:chgData name="Mary Waldron" userId="4bb03067c7b4ffb5" providerId="LiveId" clId="{BD06BA9C-0A14-4AC2-882D-27EA72A2D93B}" dt="2021-04-28T01:43:14.332" v="277" actId="1076"/>
          <ac:picMkLst>
            <pc:docMk/>
            <pc:sldMk cId="1167088204" sldId="258"/>
            <ac:picMk id="13" creationId="{3269A24A-54CF-4B3F-AF46-DC6DCEE83727}"/>
          </ac:picMkLst>
        </pc:picChg>
      </pc:sldChg>
      <pc:sldChg chg="addSp delSp modSp mod">
        <pc:chgData name="Mary Waldron" userId="4bb03067c7b4ffb5" providerId="LiveId" clId="{BD06BA9C-0A14-4AC2-882D-27EA72A2D93B}" dt="2021-04-28T01:43:33.103" v="280" actId="1076"/>
        <pc:sldMkLst>
          <pc:docMk/>
          <pc:sldMk cId="1396483469" sldId="259"/>
        </pc:sldMkLst>
        <pc:spChg chg="add del mod">
          <ac:chgData name="Mary Waldron" userId="4bb03067c7b4ffb5" providerId="LiveId" clId="{BD06BA9C-0A14-4AC2-882D-27EA72A2D93B}" dt="2021-04-28T01:41:40.490" v="269" actId="22"/>
          <ac:spMkLst>
            <pc:docMk/>
            <pc:sldMk cId="1396483469" sldId="259"/>
            <ac:spMk id="3" creationId="{ACC542AA-4ED6-4287-B6F0-4492B29EB900}"/>
          </ac:spMkLst>
        </pc:spChg>
        <pc:spChg chg="del">
          <ac:chgData name="Mary Waldron" userId="4bb03067c7b4ffb5" providerId="LiveId" clId="{BD06BA9C-0A14-4AC2-882D-27EA72A2D93B}" dt="2021-04-28T01:41:48.426" v="270" actId="478"/>
          <ac:spMkLst>
            <pc:docMk/>
            <pc:sldMk cId="1396483469" sldId="259"/>
            <ac:spMk id="7" creationId="{80691CBC-D8C2-47FC-A70B-0B2ED45AE888}"/>
          </ac:spMkLst>
        </pc:spChg>
        <pc:spChg chg="del mod">
          <ac:chgData name="Mary Waldron" userId="4bb03067c7b4ffb5" providerId="LiveId" clId="{BD06BA9C-0A14-4AC2-882D-27EA72A2D93B}" dt="2021-04-28T01:41:55.721" v="274" actId="478"/>
          <ac:spMkLst>
            <pc:docMk/>
            <pc:sldMk cId="1396483469" sldId="259"/>
            <ac:spMk id="9" creationId="{B69DF60E-168A-48A2-8AA8-FFCBE4E82232}"/>
          </ac:spMkLst>
        </pc:spChg>
        <pc:picChg chg="del">
          <ac:chgData name="Mary Waldron" userId="4bb03067c7b4ffb5" providerId="LiveId" clId="{BD06BA9C-0A14-4AC2-882D-27EA72A2D93B}" dt="2021-04-28T01:36:42.104" v="256" actId="21"/>
          <ac:picMkLst>
            <pc:docMk/>
            <pc:sldMk cId="1396483469" sldId="259"/>
            <ac:picMk id="8" creationId="{0759C205-E843-4BCA-BAD0-6A38A3B1F973}"/>
          </ac:picMkLst>
        </pc:picChg>
        <pc:picChg chg="add mod ord">
          <ac:chgData name="Mary Waldron" userId="4bb03067c7b4ffb5" providerId="LiveId" clId="{BD06BA9C-0A14-4AC2-882D-27EA72A2D93B}" dt="2021-04-28T01:41:40.490" v="269" actId="22"/>
          <ac:picMkLst>
            <pc:docMk/>
            <pc:sldMk cId="1396483469" sldId="259"/>
            <ac:picMk id="13" creationId="{E61681C4-9599-440F-859C-CA5E8E1EB0E4}"/>
          </ac:picMkLst>
        </pc:picChg>
        <pc:picChg chg="add mod">
          <ac:chgData name="Mary Waldron" userId="4bb03067c7b4ffb5" providerId="LiveId" clId="{BD06BA9C-0A14-4AC2-882D-27EA72A2D93B}" dt="2021-04-28T01:43:33.103" v="280" actId="1076"/>
          <ac:picMkLst>
            <pc:docMk/>
            <pc:sldMk cId="1396483469" sldId="259"/>
            <ac:picMk id="15" creationId="{A12AA9BD-742B-4277-BBCF-E83E15C10294}"/>
          </ac:picMkLst>
        </pc:picChg>
      </pc:sldChg>
      <pc:sldChg chg="addSp delSp modSp mod">
        <pc:chgData name="Mary Waldron" userId="4bb03067c7b4ffb5" providerId="LiveId" clId="{BD06BA9C-0A14-4AC2-882D-27EA72A2D93B}" dt="2021-04-28T01:51:30.492" v="290" actId="14100"/>
        <pc:sldMkLst>
          <pc:docMk/>
          <pc:sldMk cId="4128816794" sldId="260"/>
        </pc:sldMkLst>
        <pc:spChg chg="add mod">
          <ac:chgData name="Mary Waldron" userId="4bb03067c7b4ffb5" providerId="LiveId" clId="{BD06BA9C-0A14-4AC2-882D-27EA72A2D93B}" dt="2021-04-28T01:36:47.086" v="257" actId="21"/>
          <ac:spMkLst>
            <pc:docMk/>
            <pc:sldMk cId="4128816794" sldId="260"/>
            <ac:spMk id="3" creationId="{D7CF3C7C-2C2E-4534-A2DD-4BC3079C6EF7}"/>
          </ac:spMkLst>
        </pc:spChg>
        <pc:picChg chg="del mod">
          <ac:chgData name="Mary Waldron" userId="4bb03067c7b4ffb5" providerId="LiveId" clId="{BD06BA9C-0A14-4AC2-882D-27EA72A2D93B}" dt="2021-04-28T01:48:10.144" v="283" actId="21"/>
          <ac:picMkLst>
            <pc:docMk/>
            <pc:sldMk cId="4128816794" sldId="260"/>
            <ac:picMk id="8" creationId="{B8DB6537-6177-47FA-AD0A-800A352BE159}"/>
          </ac:picMkLst>
        </pc:picChg>
        <pc:picChg chg="add mod">
          <ac:chgData name="Mary Waldron" userId="4bb03067c7b4ffb5" providerId="LiveId" clId="{BD06BA9C-0A14-4AC2-882D-27EA72A2D93B}" dt="2021-04-28T01:51:30.492" v="290" actId="14100"/>
          <ac:picMkLst>
            <pc:docMk/>
            <pc:sldMk cId="4128816794" sldId="260"/>
            <ac:picMk id="9" creationId="{F2F0CC19-12EB-4CDE-BEDA-960EB1C08FEE}"/>
          </ac:picMkLst>
        </pc:picChg>
        <pc:picChg chg="del">
          <ac:chgData name="Mary Waldron" userId="4bb03067c7b4ffb5" providerId="LiveId" clId="{BD06BA9C-0A14-4AC2-882D-27EA72A2D93B}" dt="2021-04-28T01:36:47.086" v="257" actId="21"/>
          <ac:picMkLst>
            <pc:docMk/>
            <pc:sldMk cId="4128816794" sldId="260"/>
            <ac:picMk id="10" creationId="{67ECA8BF-ECCE-4B7B-97FF-38FBC492D6A9}"/>
          </ac:picMkLst>
        </pc:picChg>
      </pc:sldChg>
      <pc:sldChg chg="addSp delSp modSp mod">
        <pc:chgData name="Mary Waldron" userId="4bb03067c7b4ffb5" providerId="LiveId" clId="{BD06BA9C-0A14-4AC2-882D-27EA72A2D93B}" dt="2021-04-28T01:54:40.702" v="311" actId="22"/>
        <pc:sldMkLst>
          <pc:docMk/>
          <pc:sldMk cId="4159230561" sldId="261"/>
        </pc:sldMkLst>
        <pc:picChg chg="add del">
          <ac:chgData name="Mary Waldron" userId="4bb03067c7b4ffb5" providerId="LiveId" clId="{BD06BA9C-0A14-4AC2-882D-27EA72A2D93B}" dt="2021-04-28T01:50:12.009" v="287" actId="478"/>
          <ac:picMkLst>
            <pc:docMk/>
            <pc:sldMk cId="4159230561" sldId="261"/>
            <ac:picMk id="3" creationId="{4FEF185C-7FC5-4FF5-A565-7BC33A3628A2}"/>
          </ac:picMkLst>
        </pc:picChg>
        <pc:picChg chg="add del mod">
          <ac:chgData name="Mary Waldron" userId="4bb03067c7b4ffb5" providerId="LiveId" clId="{BD06BA9C-0A14-4AC2-882D-27EA72A2D93B}" dt="2021-04-28T01:54:00.090" v="309" actId="478"/>
          <ac:picMkLst>
            <pc:docMk/>
            <pc:sldMk cId="4159230561" sldId="261"/>
            <ac:picMk id="3" creationId="{752B36C4-52FB-407C-B1C7-AD8FDAA83312}"/>
          </ac:picMkLst>
        </pc:picChg>
        <pc:picChg chg="add">
          <ac:chgData name="Mary Waldron" userId="4bb03067c7b4ffb5" providerId="LiveId" clId="{BD06BA9C-0A14-4AC2-882D-27EA72A2D93B}" dt="2021-04-28T01:54:40.702" v="311" actId="22"/>
          <ac:picMkLst>
            <pc:docMk/>
            <pc:sldMk cId="4159230561" sldId="261"/>
            <ac:picMk id="8" creationId="{A5930DB8-40A3-474D-87C7-1825655A907D}"/>
          </ac:picMkLst>
        </pc:picChg>
        <pc:picChg chg="del">
          <ac:chgData name="Mary Waldron" userId="4bb03067c7b4ffb5" providerId="LiveId" clId="{BD06BA9C-0A14-4AC2-882D-27EA72A2D93B}" dt="2021-04-28T01:48:44.016" v="285" actId="478"/>
          <ac:picMkLst>
            <pc:docMk/>
            <pc:sldMk cId="4159230561" sldId="261"/>
            <ac:picMk id="8" creationId="{F4371347-50C1-45C2-BC7B-81001A357B6F}"/>
          </ac:picMkLst>
        </pc:picChg>
        <pc:picChg chg="add del mod">
          <ac:chgData name="Mary Waldron" userId="4bb03067c7b4ffb5" providerId="LiveId" clId="{BD06BA9C-0A14-4AC2-882D-27EA72A2D93B}" dt="2021-04-28T01:54:01.845" v="310" actId="478"/>
          <ac:picMkLst>
            <pc:docMk/>
            <pc:sldMk cId="4159230561" sldId="261"/>
            <ac:picMk id="9" creationId="{EE360BC2-9DE1-4A70-8F50-BFE1200B3FB8}"/>
          </ac:picMkLst>
        </pc:picChg>
        <pc:picChg chg="del">
          <ac:chgData name="Mary Waldron" userId="4bb03067c7b4ffb5" providerId="LiveId" clId="{BD06BA9C-0A14-4AC2-882D-27EA72A2D93B}" dt="2021-04-28T01:37:13.770" v="259" actId="21"/>
          <ac:picMkLst>
            <pc:docMk/>
            <pc:sldMk cId="4159230561" sldId="261"/>
            <ac:picMk id="10" creationId="{B0B3C361-B32D-44BE-B05E-C985F883851A}"/>
          </ac:picMkLst>
        </pc:picChg>
      </pc:sldChg>
      <pc:sldChg chg="addSp delSp modSp new mod">
        <pc:chgData name="Mary Waldron" userId="4bb03067c7b4ffb5" providerId="LiveId" clId="{BD06BA9C-0A14-4AC2-882D-27EA72A2D93B}" dt="2021-04-28T01:55:21.472" v="313" actId="1076"/>
        <pc:sldMkLst>
          <pc:docMk/>
          <pc:sldMk cId="2156524524" sldId="262"/>
        </pc:sldMkLst>
        <pc:spChg chg="del mod">
          <ac:chgData name="Mary Waldron" userId="4bb03067c7b4ffb5" providerId="LiveId" clId="{BD06BA9C-0A14-4AC2-882D-27EA72A2D93B}" dt="2021-04-28T01:52:34.063" v="296" actId="478"/>
          <ac:spMkLst>
            <pc:docMk/>
            <pc:sldMk cId="2156524524" sldId="262"/>
            <ac:spMk id="2" creationId="{0A1B624D-EEFD-4EDB-8B01-225D089675BB}"/>
          </ac:spMkLst>
        </pc:spChg>
        <pc:spChg chg="del">
          <ac:chgData name="Mary Waldron" userId="4bb03067c7b4ffb5" providerId="LiveId" clId="{BD06BA9C-0A14-4AC2-882D-27EA72A2D93B}" dt="2021-04-28T01:52:36.241" v="297" actId="478"/>
          <ac:spMkLst>
            <pc:docMk/>
            <pc:sldMk cId="2156524524" sldId="262"/>
            <ac:spMk id="3" creationId="{D8459594-38BE-4860-8227-AB1F02521584}"/>
          </ac:spMkLst>
        </pc:spChg>
        <pc:picChg chg="add del">
          <ac:chgData name="Mary Waldron" userId="4bb03067c7b4ffb5" providerId="LiveId" clId="{BD06BA9C-0A14-4AC2-882D-27EA72A2D93B}" dt="2021-04-28T01:52:49.016" v="300" actId="478"/>
          <ac:picMkLst>
            <pc:docMk/>
            <pc:sldMk cId="2156524524" sldId="262"/>
            <ac:picMk id="8" creationId="{E7F95331-EAE8-4FD4-9C4B-B092295F40A8}"/>
          </ac:picMkLst>
        </pc:picChg>
        <pc:picChg chg="add del">
          <ac:chgData name="Mary Waldron" userId="4bb03067c7b4ffb5" providerId="LiveId" clId="{BD06BA9C-0A14-4AC2-882D-27EA72A2D93B}" dt="2021-04-28T01:52:47.695" v="299" actId="478"/>
          <ac:picMkLst>
            <pc:docMk/>
            <pc:sldMk cId="2156524524" sldId="262"/>
            <ac:picMk id="10" creationId="{AB16FE22-064A-4B00-B891-E067FEBB4C41}"/>
          </ac:picMkLst>
        </pc:picChg>
        <pc:picChg chg="add mod">
          <ac:chgData name="Mary Waldron" userId="4bb03067c7b4ffb5" providerId="LiveId" clId="{BD06BA9C-0A14-4AC2-882D-27EA72A2D93B}" dt="2021-04-28T01:52:41.558" v="298" actId="1076"/>
          <ac:picMkLst>
            <pc:docMk/>
            <pc:sldMk cId="2156524524" sldId="262"/>
            <ac:picMk id="12" creationId="{98E65099-1D16-4182-A88A-E64B0FE6AA9D}"/>
          </ac:picMkLst>
        </pc:picChg>
        <pc:picChg chg="add mod">
          <ac:chgData name="Mary Waldron" userId="4bb03067c7b4ffb5" providerId="LiveId" clId="{BD06BA9C-0A14-4AC2-882D-27EA72A2D93B}" dt="2021-04-28T01:55:21.472" v="313" actId="1076"/>
          <ac:picMkLst>
            <pc:docMk/>
            <pc:sldMk cId="2156524524" sldId="262"/>
            <ac:picMk id="14" creationId="{190D21C6-7832-4DB4-8A4B-0F7625F5B25F}"/>
          </ac:picMkLst>
        </pc:picChg>
      </pc:sldChg>
    </pc:docChg>
  </pc:docChgLst>
  <pc:docChgLst>
    <pc:chgData name="Mary Waldron" userId="4bb03067c7b4ffb5" providerId="LiveId" clId="{2E6A52A2-714D-4528-BA49-AD06AFB6657C}"/>
    <pc:docChg chg="undo custSel addSld delSld modSld">
      <pc:chgData name="Mary Waldron" userId="4bb03067c7b4ffb5" providerId="LiveId" clId="{2E6A52A2-714D-4528-BA49-AD06AFB6657C}" dt="2021-03-31T15:44:11.009" v="740" actId="20577"/>
      <pc:docMkLst>
        <pc:docMk/>
      </pc:docMkLst>
      <pc:sldChg chg="modSp mod">
        <pc:chgData name="Mary Waldron" userId="4bb03067c7b4ffb5" providerId="LiveId" clId="{2E6A52A2-714D-4528-BA49-AD06AFB6657C}" dt="2021-03-22T00:07:25.841" v="586" actId="20577"/>
        <pc:sldMkLst>
          <pc:docMk/>
          <pc:sldMk cId="2516248767" sldId="256"/>
        </pc:sldMkLst>
        <pc:spChg chg="mod">
          <ac:chgData name="Mary Waldron" userId="4bb03067c7b4ffb5" providerId="LiveId" clId="{2E6A52A2-714D-4528-BA49-AD06AFB6657C}" dt="2021-03-22T00:07:25.841" v="586" actId="20577"/>
          <ac:spMkLst>
            <pc:docMk/>
            <pc:sldMk cId="2516248767" sldId="256"/>
            <ac:spMk id="4" creationId="{B0874654-44AC-4903-9BE0-BE24ADA2C965}"/>
          </ac:spMkLst>
        </pc:spChg>
      </pc:sldChg>
      <pc:sldChg chg="addSp delSp modSp mod addCm delCm modCm">
        <pc:chgData name="Mary Waldron" userId="4bb03067c7b4ffb5" providerId="LiveId" clId="{2E6A52A2-714D-4528-BA49-AD06AFB6657C}" dt="2021-03-31T15:44:11.009" v="740" actId="20577"/>
        <pc:sldMkLst>
          <pc:docMk/>
          <pc:sldMk cId="579272706" sldId="257"/>
        </pc:sldMkLst>
        <pc:spChg chg="add mod">
          <ac:chgData name="Mary Waldron" userId="4bb03067c7b4ffb5" providerId="LiveId" clId="{2E6A52A2-714D-4528-BA49-AD06AFB6657C}" dt="2021-03-27T13:37:14.114" v="696" actId="14100"/>
          <ac:spMkLst>
            <pc:docMk/>
            <pc:sldMk cId="579272706" sldId="257"/>
            <ac:spMk id="2" creationId="{69BE7296-2803-41E7-AE4E-4CE534FB5495}"/>
          </ac:spMkLst>
        </pc:spChg>
        <pc:spChg chg="mod">
          <ac:chgData name="Mary Waldron" userId="4bb03067c7b4ffb5" providerId="LiveId" clId="{2E6A52A2-714D-4528-BA49-AD06AFB6657C}" dt="2021-03-22T00:09:42.127" v="619" actId="20577"/>
          <ac:spMkLst>
            <pc:docMk/>
            <pc:sldMk cId="579272706" sldId="257"/>
            <ac:spMk id="3" creationId="{945A077A-A575-498B-AC28-7F9FF2E6E3A2}"/>
          </ac:spMkLst>
        </pc:spChg>
        <pc:spChg chg="mod">
          <ac:chgData name="Mary Waldron" userId="4bb03067c7b4ffb5" providerId="LiveId" clId="{2E6A52A2-714D-4528-BA49-AD06AFB6657C}" dt="2021-03-21T23:53:50.455" v="585" actId="20577"/>
          <ac:spMkLst>
            <pc:docMk/>
            <pc:sldMk cId="579272706" sldId="257"/>
            <ac:spMk id="4" creationId="{40802647-A890-4450-A556-9495DDCA8A5B}"/>
          </ac:spMkLst>
        </pc:spChg>
        <pc:spChg chg="mod">
          <ac:chgData name="Mary Waldron" userId="4bb03067c7b4ffb5" providerId="LiveId" clId="{2E6A52A2-714D-4528-BA49-AD06AFB6657C}" dt="2021-03-31T15:44:11.009" v="740" actId="20577"/>
          <ac:spMkLst>
            <pc:docMk/>
            <pc:sldMk cId="579272706" sldId="257"/>
            <ac:spMk id="6" creationId="{9BC7B918-6ABE-454E-9CF3-BAD3A6D6F071}"/>
          </ac:spMkLst>
        </pc:spChg>
        <pc:spChg chg="add mod">
          <ac:chgData name="Mary Waldron" userId="4bb03067c7b4ffb5" providerId="LiveId" clId="{2E6A52A2-714D-4528-BA49-AD06AFB6657C}" dt="2021-03-27T13:38:47.354" v="726" actId="14100"/>
          <ac:spMkLst>
            <pc:docMk/>
            <pc:sldMk cId="579272706" sldId="257"/>
            <ac:spMk id="9" creationId="{A638FCA4-B468-4758-A24F-93D56F15158C}"/>
          </ac:spMkLst>
        </pc:spChg>
        <pc:graphicFrameChg chg="add del mod">
          <ac:chgData name="Mary Waldron" userId="4bb03067c7b4ffb5" providerId="LiveId" clId="{2E6A52A2-714D-4528-BA49-AD06AFB6657C}" dt="2021-02-24T16:32:52.113" v="200" actId="21"/>
          <ac:graphicFrameMkLst>
            <pc:docMk/>
            <pc:sldMk cId="579272706" sldId="257"/>
            <ac:graphicFrameMk id="2" creationId="{B5105572-DD3A-4B3B-B33B-5BBA5FB7C60C}"/>
          </ac:graphicFrameMkLst>
        </pc:graphicFrameChg>
        <pc:graphicFrameChg chg="del">
          <ac:chgData name="Mary Waldron" userId="4bb03067c7b4ffb5" providerId="LiveId" clId="{2E6A52A2-714D-4528-BA49-AD06AFB6657C}" dt="2021-02-24T16:30:36.604" v="198" actId="21"/>
          <ac:graphicFrameMkLst>
            <pc:docMk/>
            <pc:sldMk cId="579272706" sldId="257"/>
            <ac:graphicFrameMk id="4" creationId="{88019382-2218-4167-84F9-349CD047E3CD}"/>
          </ac:graphicFrameMkLst>
        </pc:graphicFrameChg>
        <pc:graphicFrameChg chg="add del mod">
          <ac:chgData name="Mary Waldron" userId="4bb03067c7b4ffb5" providerId="LiveId" clId="{2E6A52A2-714D-4528-BA49-AD06AFB6657C}" dt="2021-02-24T16:35:24.830" v="202"/>
          <ac:graphicFrameMkLst>
            <pc:docMk/>
            <pc:sldMk cId="579272706" sldId="257"/>
            <ac:graphicFrameMk id="5" creationId="{010F37DB-B416-4FB0-918E-0102B0029CF5}"/>
          </ac:graphicFrameMkLst>
        </pc:graphicFrameChg>
        <pc:graphicFrameChg chg="add del mod">
          <ac:chgData name="Mary Waldron" userId="4bb03067c7b4ffb5" providerId="LiveId" clId="{2E6A52A2-714D-4528-BA49-AD06AFB6657C}" dt="2021-02-24T16:48:13.302" v="211" actId="478"/>
          <ac:graphicFrameMkLst>
            <pc:docMk/>
            <pc:sldMk cId="579272706" sldId="257"/>
            <ac:graphicFrameMk id="35" creationId="{0F72E35D-C360-46AB-9B6A-7348BA20B542}"/>
          </ac:graphicFrameMkLst>
        </pc:graphicFrameChg>
        <pc:graphicFrameChg chg="add del mod modGraphic">
          <ac:chgData name="Mary Waldron" userId="4bb03067c7b4ffb5" providerId="LiveId" clId="{2E6A52A2-714D-4528-BA49-AD06AFB6657C}" dt="2021-02-24T16:48:58.816" v="215" actId="478"/>
          <ac:graphicFrameMkLst>
            <pc:docMk/>
            <pc:sldMk cId="579272706" sldId="257"/>
            <ac:graphicFrameMk id="38" creationId="{F7717AB0-234C-4FBC-BDA0-F422FCDF3962}"/>
          </ac:graphicFrameMkLst>
        </pc:graphicFrameChg>
        <pc:graphicFrameChg chg="add del mod modGraphic">
          <ac:chgData name="Mary Waldron" userId="4bb03067c7b4ffb5" providerId="LiveId" clId="{2E6A52A2-714D-4528-BA49-AD06AFB6657C}" dt="2021-03-18T13:52:05.053" v="492" actId="478"/>
          <ac:graphicFrameMkLst>
            <pc:docMk/>
            <pc:sldMk cId="579272706" sldId="257"/>
            <ac:graphicFrameMk id="39" creationId="{E0BC38B2-F368-40C2-B867-4F6E2E7D4CC0}"/>
          </ac:graphicFrameMkLst>
        </pc:graphicFrameChg>
        <pc:picChg chg="add del mod">
          <ac:chgData name="Mary Waldron" userId="4bb03067c7b4ffb5" providerId="LiveId" clId="{2E6A52A2-714D-4528-BA49-AD06AFB6657C}" dt="2021-03-21T23:49:42.008" v="502" actId="478"/>
          <ac:picMkLst>
            <pc:docMk/>
            <pc:sldMk cId="579272706" sldId="257"/>
            <ac:picMk id="5" creationId="{35E0C042-EFB1-4E74-90EA-FE3631894270}"/>
          </ac:picMkLst>
        </pc:picChg>
        <pc:picChg chg="add mod">
          <ac:chgData name="Mary Waldron" userId="4bb03067c7b4ffb5" providerId="LiveId" clId="{2E6A52A2-714D-4528-BA49-AD06AFB6657C}" dt="2021-03-22T00:13:07.906" v="634" actId="14100"/>
          <ac:picMkLst>
            <pc:docMk/>
            <pc:sldMk cId="579272706" sldId="257"/>
            <ac:picMk id="5" creationId="{79E669DA-9A4D-4E62-96BF-0049C2A948FC}"/>
          </ac:picMkLst>
        </pc:picChg>
        <pc:picChg chg="add del mod">
          <ac:chgData name="Mary Waldron" userId="4bb03067c7b4ffb5" providerId="LiveId" clId="{2E6A52A2-714D-4528-BA49-AD06AFB6657C}" dt="2021-02-24T16:42:24.754" v="206" actId="21"/>
          <ac:picMkLst>
            <pc:docMk/>
            <pc:sldMk cId="579272706" sldId="257"/>
            <ac:picMk id="28" creationId="{1C851DBE-17F5-4099-BDC4-44E717C36B29}"/>
          </ac:picMkLst>
        </pc:picChg>
        <pc:picChg chg="add del mod">
          <ac:chgData name="Mary Waldron" userId="4bb03067c7b4ffb5" providerId="LiveId" clId="{2E6A52A2-714D-4528-BA49-AD06AFB6657C}" dt="2021-02-24T16:48:58.816" v="215" actId="478"/>
          <ac:picMkLst>
            <pc:docMk/>
            <pc:sldMk cId="579272706" sldId="257"/>
            <ac:picMk id="48" creationId="{00000000-0008-0000-0100-000001040000}"/>
          </ac:picMkLst>
        </pc:picChg>
        <pc:picChg chg="add del mod">
          <ac:chgData name="Mary Waldron" userId="4bb03067c7b4ffb5" providerId="LiveId" clId="{2E6A52A2-714D-4528-BA49-AD06AFB6657C}" dt="2021-02-24T16:48:58.816" v="215" actId="478"/>
          <ac:picMkLst>
            <pc:docMk/>
            <pc:sldMk cId="579272706" sldId="257"/>
            <ac:picMk id="49" creationId="{00000000-0008-0000-0100-000002040000}"/>
          </ac:picMkLst>
        </pc:picChg>
        <pc:picChg chg="add mod">
          <ac:chgData name="Mary Waldron" userId="4bb03067c7b4ffb5" providerId="LiveId" clId="{2E6A52A2-714D-4528-BA49-AD06AFB6657C}" dt="2021-02-24T16:50:05.446" v="219" actId="1076"/>
          <ac:picMkLst>
            <pc:docMk/>
            <pc:sldMk cId="579272706" sldId="257"/>
            <ac:picMk id="50" creationId="{00000000-0008-0000-0100-000001040000}"/>
          </ac:picMkLst>
        </pc:picChg>
        <pc:picChg chg="add mod">
          <ac:chgData name="Mary Waldron" userId="4bb03067c7b4ffb5" providerId="LiveId" clId="{2E6A52A2-714D-4528-BA49-AD06AFB6657C}" dt="2021-02-24T16:50:05.446" v="219" actId="1076"/>
          <ac:picMkLst>
            <pc:docMk/>
            <pc:sldMk cId="579272706" sldId="257"/>
            <ac:picMk id="51" creationId="{00000000-0008-0000-0100-000002040000}"/>
          </ac:picMkLst>
        </pc:picChg>
      </pc:sldChg>
      <pc:sldChg chg="addSp delSp modSp mod">
        <pc:chgData name="Mary Waldron" userId="4bb03067c7b4ffb5" providerId="LiveId" clId="{2E6A52A2-714D-4528-BA49-AD06AFB6657C}" dt="2021-03-22T00:14:07.678" v="635" actId="22"/>
        <pc:sldMkLst>
          <pc:docMk/>
          <pc:sldMk cId="1167088204" sldId="258"/>
        </pc:sldMkLst>
        <pc:spChg chg="del mod">
          <ac:chgData name="Mary Waldron" userId="4bb03067c7b4ffb5" providerId="LiveId" clId="{2E6A52A2-714D-4528-BA49-AD06AFB6657C}" dt="2021-03-18T13:51:28.947" v="488" actId="478"/>
          <ac:spMkLst>
            <pc:docMk/>
            <pc:sldMk cId="1167088204" sldId="258"/>
            <ac:spMk id="2" creationId="{68A787E8-B40E-4C33-83D4-88F9EBB529F0}"/>
          </ac:spMkLst>
        </pc:spChg>
        <pc:spChg chg="add del mod ord">
          <ac:chgData name="Mary Waldron" userId="4bb03067c7b4ffb5" providerId="LiveId" clId="{2E6A52A2-714D-4528-BA49-AD06AFB6657C}" dt="2021-03-18T13:51:33.281" v="490" actId="478"/>
          <ac:spMkLst>
            <pc:docMk/>
            <pc:sldMk cId="1167088204" sldId="258"/>
            <ac:spMk id="10" creationId="{1DAECA08-6D64-49DE-A3DE-2052DAB2BC7E}"/>
          </ac:spMkLst>
        </pc:spChg>
        <pc:spChg chg="del mod">
          <ac:chgData name="Mary Waldron" userId="4bb03067c7b4ffb5" providerId="LiveId" clId="{2E6A52A2-714D-4528-BA49-AD06AFB6657C}" dt="2021-02-24T16:50:58.550" v="224" actId="478"/>
          <ac:spMkLst>
            <pc:docMk/>
            <pc:sldMk cId="1167088204" sldId="258"/>
            <ac:spMk id="10" creationId="{7D04CFBA-E3BC-43EC-8A18-DE718459E489}"/>
          </ac:spMkLst>
        </pc:spChg>
        <pc:graphicFrameChg chg="add del mod modGraphic">
          <ac:chgData name="Mary Waldron" userId="4bb03067c7b4ffb5" providerId="LiveId" clId="{2E6A52A2-714D-4528-BA49-AD06AFB6657C}" dt="2021-02-24T16:52:23.169" v="233" actId="478"/>
          <ac:graphicFrameMkLst>
            <pc:docMk/>
            <pc:sldMk cId="1167088204" sldId="258"/>
            <ac:graphicFrameMk id="2" creationId="{B5B8C466-B3FF-41DA-A1FD-BA93277E3682}"/>
          </ac:graphicFrameMkLst>
        </pc:graphicFrameChg>
        <pc:graphicFrameChg chg="add del mod">
          <ac:chgData name="Mary Waldron" userId="4bb03067c7b4ffb5" providerId="LiveId" clId="{2E6A52A2-714D-4528-BA49-AD06AFB6657C}" dt="2021-02-24T16:55:55.050" v="235" actId="478"/>
          <ac:graphicFrameMkLst>
            <pc:docMk/>
            <pc:sldMk cId="1167088204" sldId="258"/>
            <ac:graphicFrameMk id="3" creationId="{D024A4F1-8BB9-46B8-BBA7-9F2583DD3870}"/>
          </ac:graphicFrameMkLst>
        </pc:graphicFrameChg>
        <pc:graphicFrameChg chg="del modGraphic">
          <ac:chgData name="Mary Waldron" userId="4bb03067c7b4ffb5" providerId="LiveId" clId="{2E6A52A2-714D-4528-BA49-AD06AFB6657C}" dt="2021-02-24T16:51:04.721" v="226" actId="478"/>
          <ac:graphicFrameMkLst>
            <pc:docMk/>
            <pc:sldMk cId="1167088204" sldId="258"/>
            <ac:graphicFrameMk id="5" creationId="{99C2195E-B9FA-4768-A901-1FC0CB46A825}"/>
          </ac:graphicFrameMkLst>
        </pc:graphicFrameChg>
        <pc:graphicFrameChg chg="add del mod">
          <ac:chgData name="Mary Waldron" userId="4bb03067c7b4ffb5" providerId="LiveId" clId="{2E6A52A2-714D-4528-BA49-AD06AFB6657C}" dt="2021-03-18T13:52:10.571" v="493" actId="478"/>
          <ac:graphicFrameMkLst>
            <pc:docMk/>
            <pc:sldMk cId="1167088204" sldId="258"/>
            <ac:graphicFrameMk id="9" creationId="{EA8D552D-032B-44DB-8073-F6F766473D42}"/>
          </ac:graphicFrameMkLst>
        </pc:graphicFrameChg>
        <pc:picChg chg="add">
          <ac:chgData name="Mary Waldron" userId="4bb03067c7b4ffb5" providerId="LiveId" clId="{2E6A52A2-714D-4528-BA49-AD06AFB6657C}" dt="2021-03-22T00:14:07.678" v="635" actId="22"/>
          <ac:picMkLst>
            <pc:docMk/>
            <pc:sldMk cId="1167088204" sldId="258"/>
            <ac:picMk id="3" creationId="{3615C8B3-62C1-4A7F-8BA1-5411F1B78ED3}"/>
          </ac:picMkLst>
        </pc:picChg>
        <pc:picChg chg="add del mod">
          <ac:chgData name="Mary Waldron" userId="4bb03067c7b4ffb5" providerId="LiveId" clId="{2E6A52A2-714D-4528-BA49-AD06AFB6657C}" dt="2021-02-24T18:01:53.940" v="248" actId="478"/>
          <ac:picMkLst>
            <pc:docMk/>
            <pc:sldMk cId="1167088204" sldId="258"/>
            <ac:picMk id="3" creationId="{A127E8EC-6C90-4C4B-9BA7-3C765D066C30}"/>
          </ac:picMkLst>
        </pc:picChg>
        <pc:picChg chg="add del mod">
          <ac:chgData name="Mary Waldron" userId="4bb03067c7b4ffb5" providerId="LiveId" clId="{2E6A52A2-714D-4528-BA49-AD06AFB6657C}" dt="2021-02-24T18:13:57.288" v="303" actId="478"/>
          <ac:picMkLst>
            <pc:docMk/>
            <pc:sldMk cId="1167088204" sldId="258"/>
            <ac:picMk id="5" creationId="{836F2555-F5DD-4AD6-89B4-EF6D8088DFBC}"/>
          </ac:picMkLst>
        </pc:picChg>
      </pc:sldChg>
      <pc:sldChg chg="addSp delSp modSp new mod">
        <pc:chgData name="Mary Waldron" userId="4bb03067c7b4ffb5" providerId="LiveId" clId="{2E6A52A2-714D-4528-BA49-AD06AFB6657C}" dt="2021-03-27T13:41:20.077" v="731" actId="1076"/>
        <pc:sldMkLst>
          <pc:docMk/>
          <pc:sldMk cId="1396483469" sldId="259"/>
        </pc:sldMkLst>
        <pc:spChg chg="del mod">
          <ac:chgData name="Mary Waldron" userId="4bb03067c7b4ffb5" providerId="LiveId" clId="{2E6A52A2-714D-4528-BA49-AD06AFB6657C}" dt="2021-03-22T00:23:40.457" v="647" actId="478"/>
          <ac:spMkLst>
            <pc:docMk/>
            <pc:sldMk cId="1396483469" sldId="259"/>
            <ac:spMk id="2" creationId="{7F8D534E-407C-4F0B-BE8E-51BCA46BBE7E}"/>
          </ac:spMkLst>
        </pc:spChg>
        <pc:spChg chg="del">
          <ac:chgData name="Mary Waldron" userId="4bb03067c7b4ffb5" providerId="LiveId" clId="{2E6A52A2-714D-4528-BA49-AD06AFB6657C}" dt="2021-03-22T00:23:30.902" v="645" actId="22"/>
          <ac:spMkLst>
            <pc:docMk/>
            <pc:sldMk cId="1396483469" sldId="259"/>
            <ac:spMk id="3" creationId="{A00788EB-0882-43CA-A87F-04D66CBD0F44}"/>
          </ac:spMkLst>
        </pc:spChg>
        <pc:spChg chg="add mod">
          <ac:chgData name="Mary Waldron" userId="4bb03067c7b4ffb5" providerId="LiveId" clId="{2E6A52A2-714D-4528-BA49-AD06AFB6657C}" dt="2021-03-27T13:40:59.859" v="729" actId="14100"/>
          <ac:spMkLst>
            <pc:docMk/>
            <pc:sldMk cId="1396483469" sldId="259"/>
            <ac:spMk id="7" creationId="{80691CBC-D8C2-47FC-A70B-0B2ED45AE888}"/>
          </ac:spMkLst>
        </pc:spChg>
        <pc:spChg chg="add mod">
          <ac:chgData name="Mary Waldron" userId="4bb03067c7b4ffb5" providerId="LiveId" clId="{2E6A52A2-714D-4528-BA49-AD06AFB6657C}" dt="2021-03-27T13:41:20.077" v="731" actId="1076"/>
          <ac:spMkLst>
            <pc:docMk/>
            <pc:sldMk cId="1396483469" sldId="259"/>
            <ac:spMk id="9" creationId="{B69DF60E-168A-48A2-8AA8-FFCBE4E82232}"/>
          </ac:spMkLst>
        </pc:spChg>
        <pc:picChg chg="add mod ord">
          <ac:chgData name="Mary Waldron" userId="4bb03067c7b4ffb5" providerId="LiveId" clId="{2E6A52A2-714D-4528-BA49-AD06AFB6657C}" dt="2021-03-22T00:23:30.902" v="645" actId="22"/>
          <ac:picMkLst>
            <pc:docMk/>
            <pc:sldMk cId="1396483469" sldId="259"/>
            <ac:picMk id="8" creationId="{0759C205-E843-4BCA-BAD0-6A38A3B1F973}"/>
          </ac:picMkLst>
        </pc:picChg>
      </pc:sldChg>
      <pc:sldChg chg="del">
        <pc:chgData name="Mary Waldron" userId="4bb03067c7b4ffb5" providerId="LiveId" clId="{2E6A52A2-714D-4528-BA49-AD06AFB6657C}" dt="2021-02-24T16:50:25.841" v="220" actId="47"/>
        <pc:sldMkLst>
          <pc:docMk/>
          <pc:sldMk cId="1893184250" sldId="259"/>
        </pc:sldMkLst>
      </pc:sldChg>
      <pc:sldChg chg="addSp delSp modSp new del mod">
        <pc:chgData name="Mary Waldron" userId="4bb03067c7b4ffb5" providerId="LiveId" clId="{2E6A52A2-714D-4528-BA49-AD06AFB6657C}" dt="2021-03-22T00:15:18.814" v="636" actId="47"/>
        <pc:sldMkLst>
          <pc:docMk/>
          <pc:sldMk cId="2540221998" sldId="259"/>
        </pc:sldMkLst>
        <pc:spChg chg="del">
          <ac:chgData name="Mary Waldron" userId="4bb03067c7b4ffb5" providerId="LiveId" clId="{2E6A52A2-714D-4528-BA49-AD06AFB6657C}" dt="2021-02-24T16:57:31.863" v="239" actId="478"/>
          <ac:spMkLst>
            <pc:docMk/>
            <pc:sldMk cId="2540221998" sldId="259"/>
            <ac:spMk id="2" creationId="{CBB9A1B2-4810-47A9-916C-5DA3BAF728C3}"/>
          </ac:spMkLst>
        </pc:spChg>
        <pc:spChg chg="add mod">
          <ac:chgData name="Mary Waldron" userId="4bb03067c7b4ffb5" providerId="LiveId" clId="{2E6A52A2-714D-4528-BA49-AD06AFB6657C}" dt="2021-03-18T13:52:15.163" v="494" actId="478"/>
          <ac:spMkLst>
            <pc:docMk/>
            <pc:sldMk cId="2540221998" sldId="259"/>
            <ac:spMk id="3" creationId="{0E147F8F-7FC4-487A-87A7-275A9DEB7015}"/>
          </ac:spMkLst>
        </pc:spChg>
        <pc:spChg chg="del">
          <ac:chgData name="Mary Waldron" userId="4bb03067c7b4ffb5" providerId="LiveId" clId="{2E6A52A2-714D-4528-BA49-AD06AFB6657C}" dt="2021-02-24T16:57:16.182" v="238"/>
          <ac:spMkLst>
            <pc:docMk/>
            <pc:sldMk cId="2540221998" sldId="259"/>
            <ac:spMk id="3" creationId="{E1B72378-37C9-47BC-A4E6-32EA8969F8B7}"/>
          </ac:spMkLst>
        </pc:spChg>
        <pc:graphicFrameChg chg="add del mod">
          <ac:chgData name="Mary Waldron" userId="4bb03067c7b4ffb5" providerId="LiveId" clId="{2E6A52A2-714D-4528-BA49-AD06AFB6657C}" dt="2021-03-18T13:52:15.163" v="494" actId="478"/>
          <ac:graphicFrameMkLst>
            <pc:docMk/>
            <pc:sldMk cId="2540221998" sldId="259"/>
            <ac:graphicFrameMk id="7" creationId="{52FF627E-2BC4-4CB5-B847-1B8A2AEB0EC0}"/>
          </ac:graphicFrameMkLst>
        </pc:graphicFrameChg>
      </pc:sldChg>
      <pc:sldChg chg="addSp delSp modSp del mod">
        <pc:chgData name="Mary Waldron" userId="4bb03067c7b4ffb5" providerId="LiveId" clId="{2E6A52A2-714D-4528-BA49-AD06AFB6657C}" dt="2021-03-22T00:15:20.272" v="637" actId="47"/>
        <pc:sldMkLst>
          <pc:docMk/>
          <pc:sldMk cId="699679854" sldId="260"/>
        </pc:sldMkLst>
        <pc:spChg chg="del mod">
          <ac:chgData name="Mary Waldron" userId="4bb03067c7b4ffb5" providerId="LiveId" clId="{2E6A52A2-714D-4528-BA49-AD06AFB6657C}" dt="2021-03-21T23:49:24.019" v="500" actId="478"/>
          <ac:spMkLst>
            <pc:docMk/>
            <pc:sldMk cId="699679854" sldId="260"/>
            <ac:spMk id="2" creationId="{9ABD54C5-E2C1-43B0-9F13-6F932C52B675}"/>
          </ac:spMkLst>
        </pc:spChg>
        <pc:spChg chg="add mod">
          <ac:chgData name="Mary Waldron" userId="4bb03067c7b4ffb5" providerId="LiveId" clId="{2E6A52A2-714D-4528-BA49-AD06AFB6657C}" dt="2021-03-21T23:49:24.019" v="500" actId="478"/>
          <ac:spMkLst>
            <pc:docMk/>
            <pc:sldMk cId="699679854" sldId="260"/>
            <ac:spMk id="7" creationId="{08212AD4-0377-48DE-8394-DCD3BAE57E8B}"/>
          </ac:spMkLst>
        </pc:spChg>
        <pc:graphicFrameChg chg="del">
          <ac:chgData name="Mary Waldron" userId="4bb03067c7b4ffb5" providerId="LiveId" clId="{2E6A52A2-714D-4528-BA49-AD06AFB6657C}" dt="2021-03-21T23:49:17.130" v="497" actId="478"/>
          <ac:graphicFrameMkLst>
            <pc:docMk/>
            <pc:sldMk cId="699679854" sldId="260"/>
            <ac:graphicFrameMk id="10" creationId="{CB1DBAB9-3CD4-40EA-8884-4FFE5454C68D}"/>
          </ac:graphicFrameMkLst>
        </pc:graphicFrameChg>
      </pc:sldChg>
      <pc:sldChg chg="del">
        <pc:chgData name="Mary Waldron" userId="4bb03067c7b4ffb5" providerId="LiveId" clId="{2E6A52A2-714D-4528-BA49-AD06AFB6657C}" dt="2021-02-24T16:50:28.244" v="221" actId="47"/>
        <pc:sldMkLst>
          <pc:docMk/>
          <pc:sldMk cId="3067487508" sldId="260"/>
        </pc:sldMkLst>
      </pc:sldChg>
      <pc:sldChg chg="addSp delSp modSp new mod">
        <pc:chgData name="Mary Waldron" userId="4bb03067c7b4ffb5" providerId="LiveId" clId="{2E6A52A2-714D-4528-BA49-AD06AFB6657C}" dt="2021-03-22T00:30:34.506" v="666" actId="478"/>
        <pc:sldMkLst>
          <pc:docMk/>
          <pc:sldMk cId="4128816794" sldId="260"/>
        </pc:sldMkLst>
        <pc:spChg chg="del">
          <ac:chgData name="Mary Waldron" userId="4bb03067c7b4ffb5" providerId="LiveId" clId="{2E6A52A2-714D-4528-BA49-AD06AFB6657C}" dt="2021-03-22T00:30:34.506" v="666" actId="478"/>
          <ac:spMkLst>
            <pc:docMk/>
            <pc:sldMk cId="4128816794" sldId="260"/>
            <ac:spMk id="2" creationId="{E52F6798-6C9E-41C9-BF3C-C1103FACC379}"/>
          </ac:spMkLst>
        </pc:spChg>
        <pc:spChg chg="del">
          <ac:chgData name="Mary Waldron" userId="4bb03067c7b4ffb5" providerId="LiveId" clId="{2E6A52A2-714D-4528-BA49-AD06AFB6657C}" dt="2021-03-22T00:27:49.137" v="655" actId="22"/>
          <ac:spMkLst>
            <pc:docMk/>
            <pc:sldMk cId="4128816794" sldId="260"/>
            <ac:spMk id="3" creationId="{9F1DD896-D339-4D98-937F-6B20ACAF73B2}"/>
          </ac:spMkLst>
        </pc:spChg>
        <pc:picChg chg="add mod">
          <ac:chgData name="Mary Waldron" userId="4bb03067c7b4ffb5" providerId="LiveId" clId="{2E6A52A2-714D-4528-BA49-AD06AFB6657C}" dt="2021-03-22T00:28:17.894" v="656" actId="1076"/>
          <ac:picMkLst>
            <pc:docMk/>
            <pc:sldMk cId="4128816794" sldId="260"/>
            <ac:picMk id="8" creationId="{B8DB6537-6177-47FA-AD0A-800A352BE159}"/>
          </ac:picMkLst>
        </pc:picChg>
        <pc:picChg chg="add mod ord">
          <ac:chgData name="Mary Waldron" userId="4bb03067c7b4ffb5" providerId="LiveId" clId="{2E6A52A2-714D-4528-BA49-AD06AFB6657C}" dt="2021-03-22T00:27:49.137" v="655" actId="22"/>
          <ac:picMkLst>
            <pc:docMk/>
            <pc:sldMk cId="4128816794" sldId="260"/>
            <ac:picMk id="10" creationId="{67ECA8BF-ECCE-4B7B-97FF-38FBC492D6A9}"/>
          </ac:picMkLst>
        </pc:picChg>
      </pc:sldChg>
      <pc:sldChg chg="addSp delSp modSp new mod">
        <pc:chgData name="Mary Waldron" userId="4bb03067c7b4ffb5" providerId="LiveId" clId="{2E6A52A2-714D-4528-BA49-AD06AFB6657C}" dt="2021-03-22T00:30:23.152" v="665" actId="1076"/>
        <pc:sldMkLst>
          <pc:docMk/>
          <pc:sldMk cId="4159230561" sldId="261"/>
        </pc:sldMkLst>
        <pc:spChg chg="del mod">
          <ac:chgData name="Mary Waldron" userId="4bb03067c7b4ffb5" providerId="LiveId" clId="{2E6A52A2-714D-4528-BA49-AD06AFB6657C}" dt="2021-03-22T00:29:04.985" v="659" actId="478"/>
          <ac:spMkLst>
            <pc:docMk/>
            <pc:sldMk cId="4159230561" sldId="261"/>
            <ac:spMk id="2" creationId="{9F8CF524-6FE8-427C-90FB-4196254A44A1}"/>
          </ac:spMkLst>
        </pc:spChg>
        <pc:spChg chg="del mod">
          <ac:chgData name="Mary Waldron" userId="4bb03067c7b4ffb5" providerId="LiveId" clId="{2E6A52A2-714D-4528-BA49-AD06AFB6657C}" dt="2021-03-22T00:29:10.963" v="661" actId="478"/>
          <ac:spMkLst>
            <pc:docMk/>
            <pc:sldMk cId="4159230561" sldId="261"/>
            <ac:spMk id="3" creationId="{9419833C-535B-4D5D-9C3C-B3D3040227E0}"/>
          </ac:spMkLst>
        </pc:spChg>
        <pc:picChg chg="add mod">
          <ac:chgData name="Mary Waldron" userId="4bb03067c7b4ffb5" providerId="LiveId" clId="{2E6A52A2-714D-4528-BA49-AD06AFB6657C}" dt="2021-03-22T00:29:45.952" v="663" actId="1076"/>
          <ac:picMkLst>
            <pc:docMk/>
            <pc:sldMk cId="4159230561" sldId="261"/>
            <ac:picMk id="8" creationId="{F4371347-50C1-45C2-BC7B-81001A357B6F}"/>
          </ac:picMkLst>
        </pc:picChg>
        <pc:picChg chg="add mod">
          <ac:chgData name="Mary Waldron" userId="4bb03067c7b4ffb5" providerId="LiveId" clId="{2E6A52A2-714D-4528-BA49-AD06AFB6657C}" dt="2021-03-22T00:30:23.152" v="665" actId="1076"/>
          <ac:picMkLst>
            <pc:docMk/>
            <pc:sldMk cId="4159230561" sldId="261"/>
            <ac:picMk id="10" creationId="{B0B3C361-B32D-44BE-B05E-C985F883851A}"/>
          </ac:picMkLst>
        </pc:picChg>
      </pc:sldChg>
    </pc:docChg>
  </pc:docChgLst>
  <pc:docChgLst>
    <pc:chgData name="John Dubelko" userId="1597eacd8e3a5965" providerId="LiveId" clId="{D9CC533A-D0FB-44D0-99E2-8D50C83D0DC2}"/>
    <pc:docChg chg="custSel addSld modSld">
      <pc:chgData name="John Dubelko" userId="1597eacd8e3a5965" providerId="LiveId" clId="{D9CC533A-D0FB-44D0-99E2-8D50C83D0DC2}" dt="2021-02-24T19:11:20.143" v="144" actId="1076"/>
      <pc:docMkLst>
        <pc:docMk/>
      </pc:docMkLst>
      <pc:sldChg chg="addSp delSp modSp mod">
        <pc:chgData name="John Dubelko" userId="1597eacd8e3a5965" providerId="LiveId" clId="{D9CC533A-D0FB-44D0-99E2-8D50C83D0DC2}" dt="2021-02-24T17:33:41.026" v="89" actId="1076"/>
        <pc:sldMkLst>
          <pc:docMk/>
          <pc:sldMk cId="579272706" sldId="257"/>
        </pc:sldMkLst>
        <pc:spChg chg="add mod">
          <ac:chgData name="John Dubelko" userId="1597eacd8e3a5965" providerId="LiveId" clId="{D9CC533A-D0FB-44D0-99E2-8D50C83D0DC2}" dt="2021-02-24T17:33:41.026" v="89" actId="1076"/>
          <ac:spMkLst>
            <pc:docMk/>
            <pc:sldMk cId="579272706" sldId="257"/>
            <ac:spMk id="4" creationId="{40802647-A890-4450-A556-9495DDCA8A5B}"/>
          </ac:spMkLst>
        </pc:spChg>
        <pc:spChg chg="mod">
          <ac:chgData name="John Dubelko" userId="1597eacd8e3a5965" providerId="LiveId" clId="{D9CC533A-D0FB-44D0-99E2-8D50C83D0DC2}" dt="2021-02-24T17:30:47.486" v="0" actId="20577"/>
          <ac:spMkLst>
            <pc:docMk/>
            <pc:sldMk cId="579272706" sldId="257"/>
            <ac:spMk id="6" creationId="{9BC7B918-6ABE-454E-9CF3-BAD3A6D6F071}"/>
          </ac:spMkLst>
        </pc:spChg>
        <pc:graphicFrameChg chg="add del mod modGraphic">
          <ac:chgData name="John Dubelko" userId="1597eacd8e3a5965" providerId="LiveId" clId="{D9CC533A-D0FB-44D0-99E2-8D50C83D0DC2}" dt="2021-02-24T17:31:31.363" v="12" actId="478"/>
          <ac:graphicFrameMkLst>
            <pc:docMk/>
            <pc:sldMk cId="579272706" sldId="257"/>
            <ac:graphicFrameMk id="2" creationId="{554F5A18-19DC-406C-AC14-D841590A6F91}"/>
          </ac:graphicFrameMkLst>
        </pc:graphicFrameChg>
      </pc:sldChg>
      <pc:sldChg chg="addSp modSp mod">
        <pc:chgData name="John Dubelko" userId="1597eacd8e3a5965" providerId="LiveId" clId="{D9CC533A-D0FB-44D0-99E2-8D50C83D0DC2}" dt="2021-02-24T17:35:47.282" v="118" actId="20577"/>
        <pc:sldMkLst>
          <pc:docMk/>
          <pc:sldMk cId="1167088204" sldId="258"/>
        </pc:sldMkLst>
        <pc:spChg chg="add mod">
          <ac:chgData name="John Dubelko" userId="1597eacd8e3a5965" providerId="LiveId" clId="{D9CC533A-D0FB-44D0-99E2-8D50C83D0DC2}" dt="2021-02-24T17:35:47.282" v="118" actId="20577"/>
          <ac:spMkLst>
            <pc:docMk/>
            <pc:sldMk cId="1167088204" sldId="258"/>
            <ac:spMk id="2" creationId="{68A787E8-B40E-4C33-83D4-88F9EBB529F0}"/>
          </ac:spMkLst>
        </pc:spChg>
      </pc:sldChg>
      <pc:sldChg chg="addSp delSp modSp new mod">
        <pc:chgData name="John Dubelko" userId="1597eacd8e3a5965" providerId="LiveId" clId="{D9CC533A-D0FB-44D0-99E2-8D50C83D0DC2}" dt="2021-02-24T19:11:20.143" v="144" actId="1076"/>
        <pc:sldMkLst>
          <pc:docMk/>
          <pc:sldMk cId="699679854" sldId="260"/>
        </pc:sldMkLst>
        <pc:spChg chg="mod">
          <ac:chgData name="John Dubelko" userId="1597eacd8e3a5965" providerId="LiveId" clId="{D9CC533A-D0FB-44D0-99E2-8D50C83D0DC2}" dt="2021-02-24T19:09:13.180" v="135" actId="20577"/>
          <ac:spMkLst>
            <pc:docMk/>
            <pc:sldMk cId="699679854" sldId="260"/>
            <ac:spMk id="2" creationId="{9ABD54C5-E2C1-43B0-9F13-6F932C52B675}"/>
          </ac:spMkLst>
        </pc:spChg>
        <pc:spChg chg="del">
          <ac:chgData name="John Dubelko" userId="1597eacd8e3a5965" providerId="LiveId" clId="{D9CC533A-D0FB-44D0-99E2-8D50C83D0DC2}" dt="2021-02-24T19:09:17.565" v="136" actId="478"/>
          <ac:spMkLst>
            <pc:docMk/>
            <pc:sldMk cId="699679854" sldId="260"/>
            <ac:spMk id="3" creationId="{D361091E-28C6-4D25-AFD5-9B8AD549DEB5}"/>
          </ac:spMkLst>
        </pc:spChg>
        <pc:graphicFrameChg chg="add del mod">
          <ac:chgData name="John Dubelko" userId="1597eacd8e3a5965" providerId="LiveId" clId="{D9CC533A-D0FB-44D0-99E2-8D50C83D0DC2}" dt="2021-02-24T19:09:41.736" v="139" actId="478"/>
          <ac:graphicFrameMkLst>
            <pc:docMk/>
            <pc:sldMk cId="699679854" sldId="260"/>
            <ac:graphicFrameMk id="7" creationId="{75CE4720-38C7-404A-AFF6-109DD562883A}"/>
          </ac:graphicFrameMkLst>
        </pc:graphicFrameChg>
        <pc:graphicFrameChg chg="add del mod">
          <ac:chgData name="John Dubelko" userId="1597eacd8e3a5965" providerId="LiveId" clId="{D9CC533A-D0FB-44D0-99E2-8D50C83D0DC2}" dt="2021-02-24T19:11:13.299" v="142"/>
          <ac:graphicFrameMkLst>
            <pc:docMk/>
            <pc:sldMk cId="699679854" sldId="260"/>
            <ac:graphicFrameMk id="9" creationId="{D3B0208B-6C86-4EEF-AA5B-132563A354CF}"/>
          </ac:graphicFrameMkLst>
        </pc:graphicFrameChg>
        <pc:graphicFrameChg chg="add mod">
          <ac:chgData name="John Dubelko" userId="1597eacd8e3a5965" providerId="LiveId" clId="{D9CC533A-D0FB-44D0-99E2-8D50C83D0DC2}" dt="2021-02-24T19:11:20.143" v="144" actId="1076"/>
          <ac:graphicFrameMkLst>
            <pc:docMk/>
            <pc:sldMk cId="699679854" sldId="260"/>
            <ac:graphicFrameMk id="10" creationId="{CB1DBAB9-3CD4-40EA-8884-4FFE5454C68D}"/>
          </ac:graphicFrameMkLst>
        </pc:graphicFrameChg>
        <pc:cxnChg chg="add del mod">
          <ac:chgData name="John Dubelko" userId="1597eacd8e3a5965" providerId="LiveId" clId="{D9CC533A-D0FB-44D0-99E2-8D50C83D0DC2}" dt="2021-02-24T19:09:43.052" v="140" actId="478"/>
          <ac:cxnSpMkLst>
            <pc:docMk/>
            <pc:sldMk cId="699679854" sldId="260"/>
            <ac:cxnSpMk id="8" creationId="{E4DD3F01-BB43-40FE-89A3-8CE14F72EAE3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March 2021</a:t>
            </a:r>
            <a:br>
              <a:rPr lang="en-US" dirty="0"/>
            </a:br>
            <a:r>
              <a:rPr lang="en-US" dirty="0"/>
              <a:t>Financials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6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37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42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3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4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pic>
        <p:nvPicPr>
          <p:cNvPr id="45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4447786-43E3-4EC4-86FD-EE21639138A3}"/>
              </a:ext>
            </a:extLst>
          </p:cNvPr>
          <p:cNvSpPr/>
          <p:nvPr/>
        </p:nvSpPr>
        <p:spPr>
          <a:xfrm>
            <a:off x="3396343" y="1191237"/>
            <a:ext cx="311591" cy="780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ED12899-643F-4BD8-9674-4DB25E8D661A}"/>
              </a:ext>
            </a:extLst>
          </p:cNvPr>
          <p:cNvSpPr/>
          <p:nvPr/>
        </p:nvSpPr>
        <p:spPr>
          <a:xfrm>
            <a:off x="6576969" y="362615"/>
            <a:ext cx="5092117" cy="484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5A077A-A575-498B-AC28-7F9FF2E6E3A2}"/>
              </a:ext>
            </a:extLst>
          </p:cNvPr>
          <p:cNvSpPr txBox="1"/>
          <p:nvPr/>
        </p:nvSpPr>
        <p:spPr>
          <a:xfrm>
            <a:off x="465748" y="934994"/>
            <a:ext cx="222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ighlight>
                  <a:srgbClr val="00FF00"/>
                </a:highlight>
              </a:rPr>
              <a:t>Total Income	 $11,945.82</a:t>
            </a:r>
          </a:p>
          <a:p>
            <a:r>
              <a:rPr lang="en-US" sz="1200" dirty="0">
                <a:highlight>
                  <a:srgbClr val="FFFF00"/>
                </a:highlight>
              </a:rPr>
              <a:t>Total Expenses $  8,963.46</a:t>
            </a:r>
          </a:p>
          <a:p>
            <a:r>
              <a:rPr lang="en-US" sz="1200" dirty="0">
                <a:highlight>
                  <a:srgbClr val="00FFFF"/>
                </a:highlight>
              </a:rPr>
              <a:t>Net Income	 $  2,982.36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C7B918-6ABE-454E-9CF3-BAD3A6D6F071}"/>
              </a:ext>
            </a:extLst>
          </p:cNvPr>
          <p:cNvSpPr txBox="1"/>
          <p:nvPr/>
        </p:nvSpPr>
        <p:spPr>
          <a:xfrm>
            <a:off x="505280" y="3848100"/>
            <a:ext cx="25177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Bank Account Balance</a:t>
            </a:r>
          </a:p>
          <a:p>
            <a:endParaRPr lang="en-US" sz="1000" dirty="0"/>
          </a:p>
          <a:p>
            <a:r>
              <a:rPr lang="en-US" sz="1000" dirty="0"/>
              <a:t>EOM Mar 2021	$71,029.35</a:t>
            </a:r>
          </a:p>
          <a:p>
            <a:r>
              <a:rPr lang="en-US" sz="1000" dirty="0"/>
              <a:t>As of Apr 28	$76,673.19</a:t>
            </a:r>
          </a:p>
        </p:txBody>
      </p:sp>
      <p:pic>
        <p:nvPicPr>
          <p:cNvPr id="50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51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802647-A890-4450-A556-9495DDCA8A5B}"/>
              </a:ext>
            </a:extLst>
          </p:cNvPr>
          <p:cNvSpPr txBox="1"/>
          <p:nvPr/>
        </p:nvSpPr>
        <p:spPr>
          <a:xfrm>
            <a:off x="526527" y="2548235"/>
            <a:ext cx="2869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Asset Changes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Power Hammer -$180.05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5975F4D-71E2-4DA8-BB87-D39B0A6C44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23054" y="847289"/>
            <a:ext cx="7735431" cy="5196324"/>
          </a:xfrm>
          <a:prstGeom prst="rect">
            <a:avLst/>
          </a:prstGeom>
        </p:spPr>
      </p:pic>
      <p:sp>
        <p:nvSpPr>
          <p:cNvPr id="48" name="Speech Bubble: Rectangle 47">
            <a:extLst>
              <a:ext uri="{FF2B5EF4-FFF2-40B4-BE49-F238E27FC236}">
                <a16:creationId xmlns:a16="http://schemas.microsoft.com/office/drawing/2014/main" id="{F14EDEB4-B637-45AD-AA26-4F1AC92C87A1}"/>
              </a:ext>
            </a:extLst>
          </p:cNvPr>
          <p:cNvSpPr/>
          <p:nvPr/>
        </p:nvSpPr>
        <p:spPr>
          <a:xfrm flipH="1">
            <a:off x="886054" y="1710035"/>
            <a:ext cx="1756226" cy="461664"/>
          </a:xfrm>
          <a:prstGeom prst="wedgeRectCallout">
            <a:avLst>
              <a:gd name="adj1" fmla="val -104635"/>
              <a:gd name="adj2" fmla="val 454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Computer auction</a:t>
            </a:r>
          </a:p>
        </p:txBody>
      </p:sp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541BD-EDC2-42A1-B80B-28783D8367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7DE69-CEAD-44FC-A5FC-D107C82E4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11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12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010DB9-057A-41E6-A341-D52094B69E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1578" y="1688291"/>
            <a:ext cx="8715375" cy="46291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269A24A-54CF-4B3F-AF46-DC6DCEE837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0140" y="745316"/>
            <a:ext cx="8858250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88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F4EA4B-F6C6-4EF0-8DFD-8B6748D754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F1904-BDCA-444B-A47F-520C83CA32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D641C-2779-4B65-99F3-AF6E337222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E61681C4-9599-440F-859C-CA5E8E1EB0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0212" y="3548856"/>
            <a:ext cx="8791575" cy="485775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12AA9BD-742B-4277-BBCF-E83E15C10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0212" y="2366169"/>
            <a:ext cx="8858250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83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CA406-C316-4D46-9B2A-63DC21CA19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4DDD2-2CD6-481E-B0DB-12E6DA0B8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0C633-74DD-4CD8-80DB-81D38BA2E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F3C7C-2C2E-4534-A2DD-4BC3079C6E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F0CC19-12EB-4CDE-BEDA-960EB1C08F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551" y="771525"/>
            <a:ext cx="10994847" cy="53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16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36EB7-152D-4D82-B506-68DC9FE973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F1471-1F33-4797-835D-63BDA289B5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C8AC8-E4D1-4483-A94E-D130930E8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2B36C4-52FB-407C-B1C7-AD8FDAA83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345342"/>
            <a:ext cx="9810750" cy="914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930DB8-40A3-474D-87C7-1825655A9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950" y="1300162"/>
            <a:ext cx="9182100" cy="425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230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78989D-D4A8-41CE-8CF7-1D0AFB664F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CE760-5565-47E5-9436-82C9F2DA9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ECDBE-8B73-4E16-92D3-92FDE3AC7C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8E65099-1D16-4182-A88A-E64B0FE6A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799" y="384580"/>
            <a:ext cx="9810750" cy="914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90D21C6-7832-4DB4-8A4B-0F7625F5B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799" y="1298980"/>
            <a:ext cx="9429750" cy="183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524524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94</TotalTime>
  <Words>66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Gotham Medium</vt:lpstr>
      <vt:lpstr>Gothic medium</vt:lpstr>
      <vt:lpstr>Makersmiths_White</vt:lpstr>
      <vt:lpstr>Makersmiths_2</vt:lpstr>
      <vt:lpstr>Makersmiths2</vt:lpstr>
      <vt:lpstr>March 2021 Financials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Mary Waldron</cp:lastModifiedBy>
  <cp:revision>1</cp:revision>
  <dcterms:created xsi:type="dcterms:W3CDTF">2018-01-30T02:47:39Z</dcterms:created>
  <dcterms:modified xsi:type="dcterms:W3CDTF">2021-04-28T15:28:45Z</dcterms:modified>
</cp:coreProperties>
</file>