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October 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4D41F5-5D8E-4D0F-9D04-54E02E6E7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409" y="465166"/>
            <a:ext cx="7208875" cy="6103166"/>
          </a:xfrm>
          <a:prstGeom prst="rect">
            <a:avLst/>
          </a:prstGeom>
        </p:spPr>
      </p:pic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002AB3-37D1-490F-90AF-62CCF257A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609549"/>
              </p:ext>
            </p:extLst>
          </p:nvPr>
        </p:nvGraphicFramePr>
        <p:xfrm>
          <a:off x="322217" y="362615"/>
          <a:ext cx="30741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509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Oct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$48,618.12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 Nov 25,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</a:t>
                      </a:r>
                      <a:r>
                        <a:rPr lang="en-US" sz="1799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49,625.28</a:t>
                      </a:r>
                      <a:endParaRPr lang="en-US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  <p:sp>
        <p:nvSpPr>
          <p:cNvPr id="35" name="Speech Bubble: Rectangle 34">
            <a:extLst>
              <a:ext uri="{FF2B5EF4-FFF2-40B4-BE49-F238E27FC236}">
                <a16:creationId xmlns:a16="http://schemas.microsoft.com/office/drawing/2014/main" id="{76B7BD71-112C-48C1-BC1D-116FE9528841}"/>
              </a:ext>
            </a:extLst>
          </p:cNvPr>
          <p:cNvSpPr/>
          <p:nvPr/>
        </p:nvSpPr>
        <p:spPr>
          <a:xfrm>
            <a:off x="984068" y="2068314"/>
            <a:ext cx="1750423" cy="1084217"/>
          </a:xfrm>
          <a:prstGeom prst="wedgeRectCallout">
            <a:avLst>
              <a:gd name="adj1" fmla="val 194762"/>
              <a:gd name="adj2" fmla="val -343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Behind on Membership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8F2C7F-7029-41AE-9D7B-9403F4B62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851" y="285480"/>
            <a:ext cx="6353618" cy="628162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4D4BB-0763-4498-B902-84AE0555E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9F8A-2C30-4455-B40C-BDAFD96D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101CE4DB-2D29-492D-9E9E-931CECF1DB77}"/>
              </a:ext>
            </a:extLst>
          </p:cNvPr>
          <p:cNvSpPr/>
          <p:nvPr/>
        </p:nvSpPr>
        <p:spPr>
          <a:xfrm>
            <a:off x="2204078" y="2175827"/>
            <a:ext cx="2281645" cy="944879"/>
          </a:xfrm>
          <a:prstGeom prst="wedgeRectCallout">
            <a:avLst>
              <a:gd name="adj1" fmla="val 114973"/>
              <a:gd name="adj2" fmla="val -34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Earlier Membership Surplus is Eroding 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B8AE31BC-CDE9-4CE1-9DC8-FAAFE4F1DB63}"/>
              </a:ext>
            </a:extLst>
          </p:cNvPr>
          <p:cNvSpPr/>
          <p:nvPr/>
        </p:nvSpPr>
        <p:spPr>
          <a:xfrm>
            <a:off x="1699992" y="4246634"/>
            <a:ext cx="2281645" cy="944879"/>
          </a:xfrm>
          <a:prstGeom prst="wedgeRectCallout">
            <a:avLst>
              <a:gd name="adj1" fmla="val 139401"/>
              <a:gd name="adj2" fmla="val 46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Facility Build out surplus is $248.45</a:t>
            </a:r>
          </a:p>
        </p:txBody>
      </p:sp>
    </p:spTree>
    <p:extLst>
      <p:ext uri="{BB962C8B-B14F-4D97-AF65-F5344CB8AC3E}">
        <p14:creationId xmlns:p14="http://schemas.microsoft.com/office/powerpoint/2010/main" val="263895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952BC7-94DC-487E-8D95-E3B846E20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942" y="933994"/>
            <a:ext cx="7868115" cy="5383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 - Jun Monthly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C2C750B7-134A-4F96-B706-5CB825CE8E45}"/>
              </a:ext>
            </a:extLst>
          </p:cNvPr>
          <p:cNvSpPr/>
          <p:nvPr/>
        </p:nvSpPr>
        <p:spPr>
          <a:xfrm>
            <a:off x="10616859" y="3949339"/>
            <a:ext cx="1419497" cy="256903"/>
          </a:xfrm>
          <a:prstGeom prst="wedgeRectCallout">
            <a:avLst>
              <a:gd name="adj1" fmla="val -113266"/>
              <a:gd name="adj2" fmla="val 104308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Ceramics</a:t>
            </a: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53028347-113A-4DBB-BBD1-9449A1113BEE}"/>
              </a:ext>
            </a:extLst>
          </p:cNvPr>
          <p:cNvSpPr/>
          <p:nvPr/>
        </p:nvSpPr>
        <p:spPr>
          <a:xfrm>
            <a:off x="10616859" y="4341225"/>
            <a:ext cx="1419497" cy="256903"/>
          </a:xfrm>
          <a:prstGeom prst="wedgeRectCallout">
            <a:avLst>
              <a:gd name="adj1" fmla="val -225479"/>
              <a:gd name="adj2" fmla="val 39267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Cameras</a:t>
            </a:r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59D195B5-BB27-4E4F-BA1B-5E35E79DF715}"/>
              </a:ext>
            </a:extLst>
          </p:cNvPr>
          <p:cNvSpPr/>
          <p:nvPr/>
        </p:nvSpPr>
        <p:spPr>
          <a:xfrm>
            <a:off x="306000" y="3429001"/>
            <a:ext cx="1419497" cy="1040676"/>
          </a:xfrm>
          <a:prstGeom prst="wedgeRectCallout">
            <a:avLst>
              <a:gd name="adj1" fmla="val 261805"/>
              <a:gd name="adj2" fmla="val 54664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Jan </a:t>
            </a:r>
            <a:r>
              <a:rPr lang="en-US" sz="1600" dirty="0" err="1"/>
              <a:t>Beckstrom</a:t>
            </a:r>
            <a:r>
              <a:rPr lang="en-US" sz="1600" dirty="0"/>
              <a:t> check cleared in Dec 2018</a:t>
            </a:r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82956E-199E-43AA-B61D-5E303FBD9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117" y="873636"/>
            <a:ext cx="8396887" cy="5718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58ADCF-5ECE-4610-952E-0B687DA49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– Dec Monthly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CE41C-B6A2-45C7-9177-55475B60A8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11/25/2019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55D9-5723-4913-8E12-81A6BAB290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B63FCCE5-9500-4EAD-92E9-3895C5C8C9D1}"/>
              </a:ext>
            </a:extLst>
          </p:cNvPr>
          <p:cNvSpPr/>
          <p:nvPr/>
        </p:nvSpPr>
        <p:spPr>
          <a:xfrm>
            <a:off x="348960" y="5386253"/>
            <a:ext cx="1419497" cy="256903"/>
          </a:xfrm>
          <a:prstGeom prst="wedgeRectCallout">
            <a:avLst>
              <a:gd name="adj1" fmla="val 342561"/>
              <a:gd name="adj2" fmla="val 141596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$200 T-shirts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69DD3CA1-F74C-4E7C-BAB8-D93ADEACDF3B}"/>
              </a:ext>
            </a:extLst>
          </p:cNvPr>
          <p:cNvSpPr/>
          <p:nvPr/>
        </p:nvSpPr>
        <p:spPr>
          <a:xfrm>
            <a:off x="314088" y="4589417"/>
            <a:ext cx="1454369" cy="557349"/>
          </a:xfrm>
          <a:prstGeom prst="wedgeRectCallout">
            <a:avLst>
              <a:gd name="adj1" fmla="val 331783"/>
              <a:gd name="adj2" fmla="val 65033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$400 Fire Extinguisher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105DEE-86D6-455B-8EB6-76C5A583D06B}"/>
              </a:ext>
            </a:extLst>
          </p:cNvPr>
          <p:cNvSpPr txBox="1"/>
          <p:nvPr/>
        </p:nvSpPr>
        <p:spPr>
          <a:xfrm>
            <a:off x="308213" y="3415921"/>
            <a:ext cx="1725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Sep 2019 BOD approved $450 for a lathe</a:t>
            </a:r>
          </a:p>
        </p:txBody>
      </p:sp>
    </p:spTree>
    <p:extLst>
      <p:ext uri="{BB962C8B-B14F-4D97-AF65-F5344CB8AC3E}">
        <p14:creationId xmlns:p14="http://schemas.microsoft.com/office/powerpoint/2010/main" val="2192046240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477</TotalTime>
  <Words>79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Gotham Medium</vt:lpstr>
      <vt:lpstr>Gothic medium</vt:lpstr>
      <vt:lpstr>Makersmiths_White</vt:lpstr>
      <vt:lpstr>Makersmiths_2</vt:lpstr>
      <vt:lpstr>Makersmiths2</vt:lpstr>
      <vt:lpstr>October 2019 Track to Budget</vt:lpstr>
      <vt:lpstr>PowerPoint Presentation</vt:lpstr>
      <vt:lpstr>PowerPoint Presentation</vt:lpstr>
      <vt:lpstr>Jan - Jun Monthly Budget</vt:lpstr>
      <vt:lpstr>July – Dec Monthly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55</cp:revision>
  <dcterms:created xsi:type="dcterms:W3CDTF">2018-01-30T02:47:39Z</dcterms:created>
  <dcterms:modified xsi:type="dcterms:W3CDTF">2019-11-26T01:20:55Z</dcterms:modified>
</cp:coreProperties>
</file>