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9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August 2019</a:t>
            </a:r>
            <a:br>
              <a:rPr lang="en-US" dirty="0"/>
            </a:br>
            <a:r>
              <a:rPr lang="en-US" dirty="0"/>
              <a:t>Track to Budget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19A2CA3-E75B-4E3B-8E80-A0A7B846C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6503" y="273609"/>
            <a:ext cx="7106194" cy="6310781"/>
          </a:xfrm>
          <a:prstGeom prst="rect">
            <a:avLst/>
          </a:prstGeom>
        </p:spPr>
      </p:pic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002AB3-37D1-490F-90AF-62CCF257A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366257"/>
              </p:ext>
            </p:extLst>
          </p:nvPr>
        </p:nvGraphicFramePr>
        <p:xfrm>
          <a:off x="322217" y="362615"/>
          <a:ext cx="3074126" cy="122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7509">
                  <a:extLst>
                    <a:ext uri="{9D8B030D-6E8A-4147-A177-3AD203B41FA5}">
                      <a16:colId xmlns:a16="http://schemas.microsoft.com/office/drawing/2014/main" val="183032968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2712874528"/>
                    </a:ext>
                  </a:extLst>
                </a:gridCol>
              </a:tblGrid>
              <a:tr h="290505">
                <a:tc>
                  <a:txBody>
                    <a:bodyPr/>
                    <a:lstStyle/>
                    <a:p>
                      <a:r>
                        <a:rPr lang="en-US" sz="1600" dirty="0"/>
                        <a:t>Bank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Balance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83869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EOM August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$47,005.58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30813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 of  Aug 25,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$45,785.56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1026519"/>
                  </a:ext>
                </a:extLst>
              </a:tr>
            </a:tbl>
          </a:graphicData>
        </a:graphic>
      </p:graphicFrame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47EB6E53-A8CB-4150-9BF7-CF21720E2730}"/>
              </a:ext>
            </a:extLst>
          </p:cNvPr>
          <p:cNvSpPr/>
          <p:nvPr/>
        </p:nvSpPr>
        <p:spPr>
          <a:xfrm>
            <a:off x="1332411" y="4206238"/>
            <a:ext cx="2037806" cy="1210493"/>
          </a:xfrm>
          <a:prstGeom prst="wedgeRectCallout">
            <a:avLst>
              <a:gd name="adj1" fmla="val 147726"/>
              <a:gd name="adj2" fmla="val 503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Leesburg Rent Check cleared in Sep</a:t>
            </a:r>
          </a:p>
        </p:txBody>
      </p:sp>
      <p:sp>
        <p:nvSpPr>
          <p:cNvPr id="35" name="Speech Bubble: Rectangle 34">
            <a:extLst>
              <a:ext uri="{FF2B5EF4-FFF2-40B4-BE49-F238E27FC236}">
                <a16:creationId xmlns:a16="http://schemas.microsoft.com/office/drawing/2014/main" id="{76B7BD71-112C-48C1-BC1D-116FE9528841}"/>
              </a:ext>
            </a:extLst>
          </p:cNvPr>
          <p:cNvSpPr/>
          <p:nvPr/>
        </p:nvSpPr>
        <p:spPr>
          <a:xfrm>
            <a:off x="1698171" y="1811997"/>
            <a:ext cx="1750423" cy="1084217"/>
          </a:xfrm>
          <a:prstGeom prst="wedgeRectCallout">
            <a:avLst>
              <a:gd name="adj1" fmla="val 158941"/>
              <a:gd name="adj2" fmla="val -367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Waiting for K2M Membership Payment</a:t>
            </a:r>
          </a:p>
        </p:txBody>
      </p:sp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747079-C805-4541-A735-4AE235C33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621" y="404321"/>
            <a:ext cx="6038882" cy="618744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4D4BB-0763-4498-B902-84AE0555E1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E9F8A-2C30-4455-B40C-BDAFD96DD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101CE4DB-2D29-492D-9E9E-931CECF1DB77}"/>
              </a:ext>
            </a:extLst>
          </p:cNvPr>
          <p:cNvSpPr/>
          <p:nvPr/>
        </p:nvSpPr>
        <p:spPr>
          <a:xfrm>
            <a:off x="1140822" y="2303417"/>
            <a:ext cx="2281645" cy="944879"/>
          </a:xfrm>
          <a:prstGeom prst="wedgeRectCallout">
            <a:avLst>
              <a:gd name="adj1" fmla="val 139401"/>
              <a:gd name="adj2" fmla="val 46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Earlier Membership Surplus is Eroding </a:t>
            </a: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B8AE31BC-CDE9-4CE1-9DC8-FAAFE4F1DB63}"/>
              </a:ext>
            </a:extLst>
          </p:cNvPr>
          <p:cNvSpPr/>
          <p:nvPr/>
        </p:nvSpPr>
        <p:spPr>
          <a:xfrm>
            <a:off x="1140821" y="4798422"/>
            <a:ext cx="2281645" cy="944879"/>
          </a:xfrm>
          <a:prstGeom prst="wedgeRectCallout">
            <a:avLst>
              <a:gd name="adj1" fmla="val 139401"/>
              <a:gd name="adj2" fmla="val 46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Facility Build out surplus is $470.05</a:t>
            </a:r>
          </a:p>
        </p:txBody>
      </p:sp>
    </p:spTree>
    <p:extLst>
      <p:ext uri="{BB962C8B-B14F-4D97-AF65-F5344CB8AC3E}">
        <p14:creationId xmlns:p14="http://schemas.microsoft.com/office/powerpoint/2010/main" val="263895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1952BC7-94DC-487E-8D95-E3B846E20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942" y="933994"/>
            <a:ext cx="7868115" cy="53834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47D64-0829-41C9-A4C6-5344C3B02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 - Jun Monthly Budget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4189B-B864-49FD-923A-01DA01AD1A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E0A3B-95AA-4E70-B90C-F3BDA55AE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C2C750B7-134A-4F96-B706-5CB825CE8E45}"/>
              </a:ext>
            </a:extLst>
          </p:cNvPr>
          <p:cNvSpPr/>
          <p:nvPr/>
        </p:nvSpPr>
        <p:spPr>
          <a:xfrm>
            <a:off x="10616859" y="3949339"/>
            <a:ext cx="1419497" cy="256903"/>
          </a:xfrm>
          <a:prstGeom prst="wedgeRectCallout">
            <a:avLst>
              <a:gd name="adj1" fmla="val -113266"/>
              <a:gd name="adj2" fmla="val 104308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Ceramics</a:t>
            </a:r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53028347-113A-4DBB-BBD1-9449A1113BEE}"/>
              </a:ext>
            </a:extLst>
          </p:cNvPr>
          <p:cNvSpPr/>
          <p:nvPr/>
        </p:nvSpPr>
        <p:spPr>
          <a:xfrm>
            <a:off x="10616859" y="4341225"/>
            <a:ext cx="1419497" cy="256903"/>
          </a:xfrm>
          <a:prstGeom prst="wedgeRectCallout">
            <a:avLst>
              <a:gd name="adj1" fmla="val -225479"/>
              <a:gd name="adj2" fmla="val 39267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Cameras</a:t>
            </a:r>
          </a:p>
        </p:txBody>
      </p:sp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59D195B5-BB27-4E4F-BA1B-5E35E79DF715}"/>
              </a:ext>
            </a:extLst>
          </p:cNvPr>
          <p:cNvSpPr/>
          <p:nvPr/>
        </p:nvSpPr>
        <p:spPr>
          <a:xfrm>
            <a:off x="306000" y="3429001"/>
            <a:ext cx="1419497" cy="1040676"/>
          </a:xfrm>
          <a:prstGeom prst="wedgeRectCallout">
            <a:avLst>
              <a:gd name="adj1" fmla="val 261805"/>
              <a:gd name="adj2" fmla="val 54664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Jan </a:t>
            </a:r>
            <a:r>
              <a:rPr lang="en-US" sz="1600" dirty="0" err="1"/>
              <a:t>Beckstrom</a:t>
            </a:r>
            <a:r>
              <a:rPr lang="en-US" sz="1600" dirty="0"/>
              <a:t> check cleared in Dec 2018</a:t>
            </a:r>
          </a:p>
        </p:txBody>
      </p:sp>
    </p:spTree>
    <p:extLst>
      <p:ext uri="{BB962C8B-B14F-4D97-AF65-F5344CB8AC3E}">
        <p14:creationId xmlns:p14="http://schemas.microsoft.com/office/powerpoint/2010/main" val="1987962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82956E-199E-43AA-B61D-5E303FBD9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117" y="873636"/>
            <a:ext cx="8396887" cy="5718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58ADCF-5ECE-4610-952E-0B687DA49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– Dec Monthly Budget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CE41C-B6A2-45C7-9177-55475B60A8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9/23/2019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355D9-5723-4913-8E12-81A6BAB290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B63FCCE5-9500-4EAD-92E9-3895C5C8C9D1}"/>
              </a:ext>
            </a:extLst>
          </p:cNvPr>
          <p:cNvSpPr/>
          <p:nvPr/>
        </p:nvSpPr>
        <p:spPr>
          <a:xfrm>
            <a:off x="348960" y="5386253"/>
            <a:ext cx="1419497" cy="256903"/>
          </a:xfrm>
          <a:prstGeom prst="wedgeRectCallout">
            <a:avLst>
              <a:gd name="adj1" fmla="val 342561"/>
              <a:gd name="adj2" fmla="val 141596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$200 T-shirts</a:t>
            </a: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69DD3CA1-F74C-4E7C-BAB8-D93ADEACDF3B}"/>
              </a:ext>
            </a:extLst>
          </p:cNvPr>
          <p:cNvSpPr/>
          <p:nvPr/>
        </p:nvSpPr>
        <p:spPr>
          <a:xfrm>
            <a:off x="314088" y="4589417"/>
            <a:ext cx="1454369" cy="557349"/>
          </a:xfrm>
          <a:prstGeom prst="wedgeRectCallout">
            <a:avLst>
              <a:gd name="adj1" fmla="val 331783"/>
              <a:gd name="adj2" fmla="val 65033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$400 Fire Extinguisher</a:t>
            </a:r>
          </a:p>
        </p:txBody>
      </p:sp>
    </p:spTree>
    <p:extLst>
      <p:ext uri="{BB962C8B-B14F-4D97-AF65-F5344CB8AC3E}">
        <p14:creationId xmlns:p14="http://schemas.microsoft.com/office/powerpoint/2010/main" val="2192046240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417</TotalTime>
  <Words>72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Gotham Medium</vt:lpstr>
      <vt:lpstr>Gothic medium</vt:lpstr>
      <vt:lpstr>Makersmiths_White</vt:lpstr>
      <vt:lpstr>Makersmiths_2</vt:lpstr>
      <vt:lpstr>Makersmiths2</vt:lpstr>
      <vt:lpstr>August 2019 Track to Budget</vt:lpstr>
      <vt:lpstr>PowerPoint Presentation</vt:lpstr>
      <vt:lpstr>PowerPoint Presentation</vt:lpstr>
      <vt:lpstr>Jan - Jun Monthly Budget</vt:lpstr>
      <vt:lpstr>July – Dec Monthly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49</cp:revision>
  <dcterms:created xsi:type="dcterms:W3CDTF">2018-01-30T02:47:39Z</dcterms:created>
  <dcterms:modified xsi:type="dcterms:W3CDTF">2019-09-23T23:36:12Z</dcterms:modified>
</cp:coreProperties>
</file>