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7/28/2019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 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20D88F-290C-42BE-9C63-0C909DE90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175" y="240313"/>
            <a:ext cx="5689328" cy="6377373"/>
          </a:xfrm>
          <a:prstGeom prst="rect">
            <a:avLst/>
          </a:prstGeom>
        </p:spPr>
      </p:pic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002AB3-37D1-490F-90AF-62CCF257A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38176"/>
              </p:ext>
            </p:extLst>
          </p:nvPr>
        </p:nvGraphicFramePr>
        <p:xfrm>
          <a:off x="322217" y="362615"/>
          <a:ext cx="30741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509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June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$41,838.51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July 24,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$42,412.14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47EB6E53-A8CB-4150-9BF7-CF21720E2730}"/>
              </a:ext>
            </a:extLst>
          </p:cNvPr>
          <p:cNvSpPr/>
          <p:nvPr/>
        </p:nvSpPr>
        <p:spPr>
          <a:xfrm>
            <a:off x="2151018" y="5355771"/>
            <a:ext cx="1550125" cy="583474"/>
          </a:xfrm>
          <a:prstGeom prst="wedgeRectCallout">
            <a:avLst>
              <a:gd name="adj1" fmla="val 169306"/>
              <a:gd name="adj2" fmla="val 62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T-Shirts</a:t>
            </a:r>
          </a:p>
        </p:txBody>
      </p:sp>
      <p:sp>
        <p:nvSpPr>
          <p:cNvPr id="35" name="Speech Bubble: Rectangle 34">
            <a:extLst>
              <a:ext uri="{FF2B5EF4-FFF2-40B4-BE49-F238E27FC236}">
                <a16:creationId xmlns:a16="http://schemas.microsoft.com/office/drawing/2014/main" id="{76B7BD71-112C-48C1-BC1D-116FE9528841}"/>
              </a:ext>
            </a:extLst>
          </p:cNvPr>
          <p:cNvSpPr/>
          <p:nvPr/>
        </p:nvSpPr>
        <p:spPr>
          <a:xfrm>
            <a:off x="1820091" y="2503714"/>
            <a:ext cx="1750423" cy="1084217"/>
          </a:xfrm>
          <a:prstGeom prst="wedgeRectCallout">
            <a:avLst>
              <a:gd name="adj1" fmla="val 168891"/>
              <a:gd name="adj2" fmla="val -969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Planned </a:t>
            </a:r>
          </a:p>
          <a:p>
            <a:pPr algn="ctr"/>
            <a:r>
              <a:rPr lang="en-US" dirty="0"/>
              <a:t>3 Annual Memberships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4D4BB-0763-4498-B902-84AE0555E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9F8A-2C30-4455-B40C-BDAFD96D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EF614E-8B69-466F-B155-0A232DFEA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511" y="352910"/>
            <a:ext cx="5785444" cy="615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5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952BC7-94DC-487E-8D95-E3B846E20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942" y="933994"/>
            <a:ext cx="7868115" cy="5383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 - Jun Monthly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C2C750B7-134A-4F96-B706-5CB825CE8E45}"/>
              </a:ext>
            </a:extLst>
          </p:cNvPr>
          <p:cNvSpPr/>
          <p:nvPr/>
        </p:nvSpPr>
        <p:spPr>
          <a:xfrm>
            <a:off x="10616859" y="3949339"/>
            <a:ext cx="1419497" cy="256903"/>
          </a:xfrm>
          <a:prstGeom prst="wedgeRectCallout">
            <a:avLst>
              <a:gd name="adj1" fmla="val -113266"/>
              <a:gd name="adj2" fmla="val 104308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Ceramics</a:t>
            </a: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53028347-113A-4DBB-BBD1-9449A1113BEE}"/>
              </a:ext>
            </a:extLst>
          </p:cNvPr>
          <p:cNvSpPr/>
          <p:nvPr/>
        </p:nvSpPr>
        <p:spPr>
          <a:xfrm>
            <a:off x="10616859" y="4341225"/>
            <a:ext cx="1419497" cy="256903"/>
          </a:xfrm>
          <a:prstGeom prst="wedgeRectCallout">
            <a:avLst>
              <a:gd name="adj1" fmla="val -225479"/>
              <a:gd name="adj2" fmla="val 39267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Cameras</a:t>
            </a:r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59D195B5-BB27-4E4F-BA1B-5E35E79DF715}"/>
              </a:ext>
            </a:extLst>
          </p:cNvPr>
          <p:cNvSpPr/>
          <p:nvPr/>
        </p:nvSpPr>
        <p:spPr>
          <a:xfrm>
            <a:off x="306000" y="3429001"/>
            <a:ext cx="1419497" cy="1040676"/>
          </a:xfrm>
          <a:prstGeom prst="wedgeRectCallout">
            <a:avLst>
              <a:gd name="adj1" fmla="val 261805"/>
              <a:gd name="adj2" fmla="val 54664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Jan </a:t>
            </a:r>
            <a:r>
              <a:rPr lang="en-US" sz="1600" dirty="0" err="1"/>
              <a:t>Beckstrom</a:t>
            </a:r>
            <a:r>
              <a:rPr lang="en-US" sz="1600" dirty="0"/>
              <a:t> check cleared in Dec 2018</a:t>
            </a:r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8ADCF-5ECE-4610-952E-0B687DA49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– Dec Monthly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CE41C-B6A2-45C7-9177-55475B60A8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7/28/2019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55D9-5723-4913-8E12-81A6BAB290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4AB8B3-534B-4EDA-B66D-F9A4A858E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38" y="964983"/>
            <a:ext cx="8385123" cy="548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46240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340</TotalTime>
  <Words>47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Gotham Medium</vt:lpstr>
      <vt:lpstr>Gothic medium</vt:lpstr>
      <vt:lpstr>Makersmiths_White</vt:lpstr>
      <vt:lpstr>Makersmiths_2</vt:lpstr>
      <vt:lpstr>Makersmiths2</vt:lpstr>
      <vt:lpstr>June 2019 Track to Budget</vt:lpstr>
      <vt:lpstr>PowerPoint Presentation</vt:lpstr>
      <vt:lpstr>PowerPoint Presentation</vt:lpstr>
      <vt:lpstr>Jan - Jun Monthly Budget</vt:lpstr>
      <vt:lpstr>July – Dec Monthly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38</cp:revision>
  <dcterms:created xsi:type="dcterms:W3CDTF">2018-01-30T02:47:39Z</dcterms:created>
  <dcterms:modified xsi:type="dcterms:W3CDTF">2019-07-28T14:48:07Z</dcterms:modified>
</cp:coreProperties>
</file>