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1" r:id="rId2"/>
    <p:sldMasterId id="2147483688" r:id="rId3"/>
  </p:sldMasterIdLst>
  <p:sldIdLst>
    <p:sldId id="256" r:id="rId4"/>
    <p:sldId id="257" r:id="rId5"/>
    <p:sldId id="259" r:id="rId6"/>
    <p:sldId id="258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49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tableStyles" Target="tableStyles.xml"/><Relationship Id="rId5" Type="http://schemas.openxmlformats.org/officeDocument/2006/relationships/slide" Target="slides/slide2.xml"/><Relationship Id="rId10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1" cy="2387600"/>
          </a:xfrm>
        </p:spPr>
        <p:txBody>
          <a:bodyPr anchor="b"/>
          <a:lstStyle>
            <a:lvl1pPr algn="ctr">
              <a:defRPr sz="59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E8D93AF2-AF8B-482E-94EC-0AD08E3D7E21}" type="datetimeFigureOut">
              <a:rPr lang="en-US" smtClean="0"/>
              <a:t>6/23/2019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7" name="Shape 31"/>
          <p:cNvSpPr/>
          <p:nvPr/>
        </p:nvSpPr>
        <p:spPr>
          <a:xfrm>
            <a:off x="3248104" y="3791031"/>
            <a:ext cx="5695796" cy="2284252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47291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50AE652-4C2B-4974-A14D-2240D04FFFC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169F6FE-7228-436B-8D0A-65223E429BE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B0A548-B91B-47E0-8001-626A52B870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3AF2-AF8B-482E-94EC-0AD08E3D7E21}" type="datetimeFigureOut">
              <a:rPr lang="en-US" smtClean="0"/>
              <a:t>6/23/2019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1D3703-CD30-4BB4-9476-FED67B3E7D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821679-262E-43C4-B339-802C0E864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96659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1511300" y="3648076"/>
            <a:ext cx="10086000" cy="1279499"/>
          </a:xfrm>
          <a:prstGeom prst="rect">
            <a:avLst/>
          </a:prstGeom>
          <a:noFill/>
          <a:ln w="9525" cap="flat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34" name="Shape 34"/>
          <p:cNvSpPr txBox="1"/>
          <p:nvPr/>
        </p:nvSpPr>
        <p:spPr>
          <a:xfrm>
            <a:off x="1206500" y="3648076"/>
            <a:ext cx="304800" cy="1279499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353502" y="1046575"/>
            <a:ext cx="3303998" cy="306900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 dirty="0"/>
          </a:p>
        </p:txBody>
      </p:sp>
      <p:sp>
        <p:nvSpPr>
          <p:cNvPr id="36" name="Shape 36"/>
          <p:cNvSpPr/>
          <p:nvPr/>
        </p:nvSpPr>
        <p:spPr>
          <a:xfrm>
            <a:off x="514350" y="384176"/>
            <a:ext cx="3143198" cy="1260599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16238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Gotham Medium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1" y="1240575"/>
            <a:ext cx="10972800" cy="48888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0" y="2"/>
            <a:ext cx="12192000" cy="250723"/>
          </a:xfrm>
          <a:prstGeom prst="rect">
            <a:avLst/>
          </a:prstGeom>
          <a:solidFill>
            <a:schemeClr val="accent1"/>
          </a:solidFill>
          <a:ln/>
          <a:effectLst/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contourClr>
              <a:schemeClr val="accent6">
                <a:tint val="100000"/>
                <a:shade val="100000"/>
                <a:hueMod val="100000"/>
                <a:satMod val="100000"/>
              </a:schemeClr>
            </a:contourClr>
          </a:sp3d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 dirty="0"/>
          </a:p>
        </p:txBody>
      </p:sp>
      <p:sp>
        <p:nvSpPr>
          <p:cNvPr id="10" name="Rectangle 9"/>
          <p:cNvSpPr/>
          <p:nvPr userDrawn="1"/>
        </p:nvSpPr>
        <p:spPr>
          <a:xfrm>
            <a:off x="0" y="6607687"/>
            <a:ext cx="12192000" cy="250723"/>
          </a:xfrm>
          <a:prstGeom prst="rect">
            <a:avLst/>
          </a:prstGeo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 dirty="0"/>
          </a:p>
        </p:txBody>
      </p:sp>
      <p:cxnSp>
        <p:nvCxnSpPr>
          <p:cNvPr id="1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34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6/23/2019</a:t>
            </a:fld>
            <a:endParaRPr lang="en-US" dirty="0"/>
          </a:p>
        </p:txBody>
      </p:sp>
      <p:sp>
        <p:nvSpPr>
          <p:cNvPr id="3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3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7" name="Picture 3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15960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Row with Headers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Shape 41"/>
          <p:cNvSpPr txBox="1">
            <a:spLocks noGrp="1"/>
          </p:cNvSpPr>
          <p:nvPr>
            <p:ph type="title"/>
          </p:nvPr>
        </p:nvSpPr>
        <p:spPr>
          <a:xfrm>
            <a:off x="609601" y="272374"/>
            <a:ext cx="10972800" cy="87062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None/>
              <a:defRPr lang="en-US" sz="3598" b="0" i="0" u="none" strike="noStrike" cap="none" baseline="0" smtClean="0">
                <a:solidFill>
                  <a:srgbClr val="595959"/>
                </a:solidFill>
                <a:latin typeface="Arial"/>
                <a:ea typeface="Arial"/>
                <a:cs typeface="Arial"/>
                <a:sym typeface="Arial"/>
              </a:defRPr>
            </a:lvl1pPr>
            <a:lvl2pPr rtl="0">
              <a:spcBef>
                <a:spcPts val="0"/>
              </a:spcBef>
              <a:buNone/>
              <a:defRPr/>
            </a:lvl2pPr>
            <a:lvl3pPr rtl="0">
              <a:spcBef>
                <a:spcPts val="0"/>
              </a:spcBef>
              <a:buNone/>
              <a:defRPr/>
            </a:lvl3pPr>
            <a:lvl4pPr rtl="0">
              <a:spcBef>
                <a:spcPts val="0"/>
              </a:spcBef>
              <a:buNone/>
              <a:defRPr/>
            </a:lvl4pPr>
            <a:lvl5pPr rtl="0">
              <a:spcBef>
                <a:spcPts val="0"/>
              </a:spcBef>
              <a:buNone/>
              <a:defRPr/>
            </a:lvl5pPr>
            <a:lvl6pPr rtl="0">
              <a:spcBef>
                <a:spcPts val="0"/>
              </a:spcBef>
              <a:buNone/>
              <a:defRPr/>
            </a:lvl6pPr>
            <a:lvl7pPr rtl="0">
              <a:spcBef>
                <a:spcPts val="0"/>
              </a:spcBef>
              <a:buNone/>
              <a:defRPr/>
            </a:lvl7pPr>
            <a:lvl8pPr rtl="0">
              <a:spcBef>
                <a:spcPts val="0"/>
              </a:spcBef>
              <a:buNone/>
              <a:defRPr/>
            </a:lvl8pPr>
            <a:lvl9pPr>
              <a:spcBef>
                <a:spcPts val="0"/>
              </a:spcBef>
              <a:buNone/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subTitle" idx="1"/>
          </p:nvPr>
        </p:nvSpPr>
        <p:spPr>
          <a:xfrm>
            <a:off x="609501" y="3246854"/>
            <a:ext cx="10972800" cy="6968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buNone/>
              <a:defRPr sz="2998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rtl="0">
              <a:spcBef>
                <a:spcPts val="0"/>
              </a:spcBef>
              <a:buNone/>
              <a:defRPr/>
            </a:lvl2pPr>
            <a:lvl3pPr rtl="0">
              <a:spcBef>
                <a:spcPts val="0"/>
              </a:spcBef>
              <a:buNone/>
              <a:defRPr/>
            </a:lvl3pPr>
            <a:lvl4pPr rtl="0">
              <a:spcBef>
                <a:spcPts val="0"/>
              </a:spcBef>
              <a:buNone/>
              <a:defRPr/>
            </a:lvl4pPr>
            <a:lvl5pPr rtl="0">
              <a:spcBef>
                <a:spcPts val="0"/>
              </a:spcBef>
              <a:buNone/>
              <a:defRPr/>
            </a:lvl5pPr>
            <a:lvl6pPr rtl="0">
              <a:spcBef>
                <a:spcPts val="0"/>
              </a:spcBef>
              <a:buNone/>
              <a:defRPr/>
            </a:lvl6pPr>
            <a:lvl7pPr rtl="0">
              <a:spcBef>
                <a:spcPts val="0"/>
              </a:spcBef>
              <a:buNone/>
              <a:defRPr/>
            </a:lvl7pPr>
            <a:lvl8pPr rtl="0">
              <a:spcBef>
                <a:spcPts val="0"/>
              </a:spcBef>
              <a:buNone/>
              <a:defRPr/>
            </a:lvl8pPr>
            <a:lvl9pPr>
              <a:spcBef>
                <a:spcPts val="0"/>
              </a:spcBef>
              <a:buNone/>
              <a:defRPr/>
            </a:lvl9pPr>
          </a:lstStyle>
          <a:p>
            <a:r>
              <a:rPr lang="en-US"/>
              <a:t>Click to edit Master subtitle style</a:t>
            </a:r>
            <a:endParaRPr dirty="0"/>
          </a:p>
        </p:txBody>
      </p:sp>
      <p:cxnSp>
        <p:nvCxnSpPr>
          <p:cNvPr id="43" name="Shape 43"/>
          <p:cNvCxnSpPr/>
          <p:nvPr/>
        </p:nvCxnSpPr>
        <p:spPr>
          <a:xfrm>
            <a:off x="687666" y="4056250"/>
            <a:ext cx="10928400" cy="0"/>
          </a:xfrm>
          <a:prstGeom prst="straightConnector1">
            <a:avLst/>
          </a:prstGeom>
          <a:noFill/>
          <a:ln w="19050" cap="flat">
            <a:solidFill>
              <a:schemeClr val="dk2"/>
            </a:solidFill>
            <a:prstDash val="solid"/>
            <a:round/>
            <a:headEnd type="none" w="lg" len="lg"/>
            <a:tailEnd type="none" w="lg" len="lg"/>
          </a:ln>
        </p:spPr>
      </p:cxnSp>
      <p:sp>
        <p:nvSpPr>
          <p:cNvPr id="44" name="Shape 44"/>
          <p:cNvSpPr txBox="1">
            <a:spLocks noGrp="1"/>
          </p:cNvSpPr>
          <p:nvPr>
            <p:ph type="body" idx="2"/>
          </p:nvPr>
        </p:nvSpPr>
        <p:spPr>
          <a:xfrm>
            <a:off x="650501" y="1296375"/>
            <a:ext cx="10972800" cy="1770299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5" name="Shape 45"/>
          <p:cNvSpPr txBox="1">
            <a:spLocks noGrp="1"/>
          </p:cNvSpPr>
          <p:nvPr>
            <p:ph type="body" idx="3"/>
          </p:nvPr>
        </p:nvSpPr>
        <p:spPr>
          <a:xfrm>
            <a:off x="706234" y="4167776"/>
            <a:ext cx="10972800" cy="20769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6/23/2019</a:t>
            </a:fld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17" name="Slide Number Placeholder 5"/>
          <p:cNvSpPr txBox="1">
            <a:spLocks/>
          </p:cNvSpPr>
          <p:nvPr userDrawn="1"/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pPr marL="0" marR="0" lvl="0" indent="0" algn="l" defTabSz="9138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F3EA71-902E-4B4C-B68A-F9BA1240884D}" type="slidenum">
              <a:rPr kumimoji="0" lang="en-US" sz="999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38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99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50035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s - No Titles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609601" y="282102"/>
            <a:ext cx="10972800" cy="86089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defRPr/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6918" algn="l" rtl="0">
              <a:spcBef>
                <a:spcPts val="0"/>
              </a:spcBef>
              <a:spcAft>
                <a:spcPts val="0"/>
              </a:spcAft>
              <a:defRPr/>
            </a:lvl6pPr>
            <a:lvl7pPr marL="913837" algn="l" rtl="0">
              <a:spcBef>
                <a:spcPts val="0"/>
              </a:spcBef>
              <a:spcAft>
                <a:spcPts val="0"/>
              </a:spcAft>
              <a:defRPr/>
            </a:lvl7pPr>
            <a:lvl8pPr marL="1370755" algn="l" rtl="0">
              <a:spcBef>
                <a:spcPts val="0"/>
              </a:spcBef>
              <a:spcAft>
                <a:spcPts val="0"/>
              </a:spcAft>
              <a:defRPr/>
            </a:lvl8pPr>
            <a:lvl9pPr marL="1827674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609601" y="1304801"/>
            <a:ext cx="5384799" cy="4867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•"/>
              <a:defRPr/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BCBCBC"/>
              </a:buClr>
              <a:buFont typeface="Arial"/>
              <a:buChar char="•"/>
              <a:defRPr/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8BA2B4"/>
              </a:buClr>
              <a:buFont typeface="Arial"/>
              <a:buChar char="•"/>
              <a:defRPr/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5pPr>
            <a:lvl6pPr marL="1644906" indent="5076" algn="l" rtl="0">
              <a:spcBef>
                <a:spcPts val="300"/>
              </a:spcBef>
              <a:buClr>
                <a:srgbClr val="8CA2B4"/>
              </a:buClr>
              <a:buFont typeface="Arial"/>
              <a:buChar char="•"/>
              <a:defRPr/>
            </a:lvl6pPr>
            <a:lvl7pPr marL="1827674" indent="-12692" algn="l" rtl="0">
              <a:spcBef>
                <a:spcPts val="300"/>
              </a:spcBef>
              <a:buClr>
                <a:srgbClr val="646D8F"/>
              </a:buClr>
              <a:buFont typeface="Arial"/>
              <a:buChar char="•"/>
              <a:defRPr/>
            </a:lvl7pPr>
            <a:lvl8pPr marL="2010439" indent="-5074" algn="l" rtl="0">
              <a:spcBef>
                <a:spcPts val="300"/>
              </a:spcBef>
              <a:buClr>
                <a:srgbClr val="BBBBBB"/>
              </a:buClr>
              <a:buFont typeface="Arial"/>
              <a:buChar char="•"/>
              <a:defRPr/>
            </a:lvl8pPr>
            <a:lvl9pPr marL="2193209" indent="-48230" algn="l" rtl="0">
              <a:spcBef>
                <a:spcPts val="300"/>
              </a:spcBef>
              <a:buClr>
                <a:srgbClr val="9FB8CD"/>
              </a:buClr>
              <a:buFont typeface="Arial"/>
              <a:buChar char="•"/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22" name="Shape 22"/>
          <p:cNvSpPr txBox="1">
            <a:spLocks noGrp="1"/>
          </p:cNvSpPr>
          <p:nvPr>
            <p:ph type="body" idx="2"/>
          </p:nvPr>
        </p:nvSpPr>
        <p:spPr>
          <a:xfrm>
            <a:off x="6197601" y="1349051"/>
            <a:ext cx="5384799" cy="48674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Clr>
                <a:schemeClr val="accent1"/>
              </a:buClr>
              <a:buFont typeface="Arial"/>
              <a:buChar char="•"/>
              <a:defRPr/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BCBCBC"/>
              </a:buClr>
              <a:buFont typeface="Arial"/>
              <a:buChar char="•"/>
              <a:defRPr/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8BA2B4"/>
              </a:buClr>
              <a:buFont typeface="Arial"/>
              <a:buChar char="•"/>
              <a:defRPr/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chemeClr val="accent2"/>
              </a:buClr>
              <a:buFont typeface="Arial"/>
              <a:buChar char="•"/>
              <a:defRPr/>
            </a:lvl5pPr>
            <a:lvl6pPr marL="1644906" indent="5076" algn="l" rtl="0">
              <a:spcBef>
                <a:spcPts val="300"/>
              </a:spcBef>
              <a:buClr>
                <a:srgbClr val="8CA2B4"/>
              </a:buClr>
              <a:buFont typeface="Arial"/>
              <a:buChar char="•"/>
              <a:defRPr/>
            </a:lvl6pPr>
            <a:lvl7pPr marL="1827674" indent="-12692" algn="l" rtl="0">
              <a:spcBef>
                <a:spcPts val="300"/>
              </a:spcBef>
              <a:buClr>
                <a:srgbClr val="646D8F"/>
              </a:buClr>
              <a:buFont typeface="Arial"/>
              <a:buChar char="•"/>
              <a:defRPr/>
            </a:lvl7pPr>
            <a:lvl8pPr marL="2010439" indent="-5074" algn="l" rtl="0">
              <a:spcBef>
                <a:spcPts val="300"/>
              </a:spcBef>
              <a:buClr>
                <a:srgbClr val="BBBBBB"/>
              </a:buClr>
              <a:buFont typeface="Arial"/>
              <a:buChar char="•"/>
              <a:defRPr/>
            </a:lvl8pPr>
            <a:lvl9pPr marL="2193209" indent="-48230" algn="l" rtl="0">
              <a:spcBef>
                <a:spcPts val="300"/>
              </a:spcBef>
              <a:buClr>
                <a:srgbClr val="9FB8CD"/>
              </a:buClr>
              <a:buFont typeface="Arial"/>
              <a:buChar char="•"/>
              <a:defRPr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0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6/23/2019</a:t>
            </a:fld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95484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796443"/>
            <a:ext cx="5181600" cy="428334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6"/>
            <a:ext cx="5181600" cy="424443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7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6/23/2019</a:t>
            </a:fld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6923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9" y="287303"/>
            <a:ext cx="10515600" cy="84110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544971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368883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544971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368883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4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9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6/23/2019</a:t>
            </a:fld>
            <a:endParaRPr lang="en-US" dirty="0"/>
          </a:p>
        </p:txBody>
      </p:sp>
      <p:sp>
        <p:nvSpPr>
          <p:cNvPr id="2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2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8591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6/23/2019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974434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635540" y="261939"/>
            <a:ext cx="10195444" cy="10699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buNone/>
              <a:defRPr lang="en-US" sz="3598" b="0" i="0" u="none" strike="noStrike" cap="none" baseline="0" dirty="0" smtClean="0">
                <a:solidFill>
                  <a:srgbClr val="595959"/>
                </a:solidFill>
                <a:latin typeface="Gotham Medium" panose="02000603030000020004" pitchFamily="2" charset="0"/>
                <a:ea typeface="Arial"/>
                <a:cs typeface="Arial"/>
                <a:sym typeface="Arial"/>
              </a:defRPr>
            </a:lvl1pPr>
          </a:lstStyle>
          <a:p>
            <a:pPr lvl="0"/>
            <a:r>
              <a:rPr lang="en-US" dirty="0"/>
              <a:t>State a question?</a:t>
            </a:r>
          </a:p>
        </p:txBody>
      </p:sp>
      <p:sp>
        <p:nvSpPr>
          <p:cNvPr id="16" name="Picture Placeholder 15"/>
          <p:cNvSpPr>
            <a:spLocks noGrp="1"/>
          </p:cNvSpPr>
          <p:nvPr>
            <p:ph type="pic" sz="quarter" idx="13"/>
          </p:nvPr>
        </p:nvSpPr>
        <p:spPr>
          <a:xfrm>
            <a:off x="0" y="2587626"/>
            <a:ext cx="12192000" cy="39973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icon to add picture</a:t>
            </a:r>
          </a:p>
        </p:txBody>
      </p:sp>
      <p:sp>
        <p:nvSpPr>
          <p:cNvPr id="9" name="Slide Number Placeholder 3"/>
          <p:cNvSpPr txBox="1">
            <a:spLocks/>
          </p:cNvSpPr>
          <p:nvPr userDrawn="1"/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383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4F3EA71-902E-4B4C-B68A-F9BA1240884D}" type="slidenum">
              <a:rPr kumimoji="0" lang="en-US" sz="999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l" defTabSz="91383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999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5"/>
          </p:nvPr>
        </p:nvSpPr>
        <p:spPr>
          <a:xfrm>
            <a:off x="622571" y="1343026"/>
            <a:ext cx="10233813" cy="1049338"/>
          </a:xfrm>
          <a:prstGeom prst="rect">
            <a:avLst/>
          </a:prstGeom>
        </p:spPr>
        <p:txBody>
          <a:bodyPr/>
          <a:lstStyle>
            <a:lvl1pPr>
              <a:defRPr sz="1999">
                <a:latin typeface="Gotham Medium"/>
              </a:defRPr>
            </a:lvl1pPr>
            <a:lvl2pPr>
              <a:defRPr sz="1999">
                <a:latin typeface="Gotham Medium"/>
              </a:defRPr>
            </a:lvl2pPr>
            <a:lvl3pPr>
              <a:defRPr sz="1999">
                <a:latin typeface="Gotham Medium"/>
              </a:defRPr>
            </a:lvl3pPr>
            <a:lvl4pPr>
              <a:defRPr sz="1999">
                <a:latin typeface="Gotham Medium"/>
              </a:defRPr>
            </a:lvl4pPr>
            <a:lvl5pPr>
              <a:defRPr sz="1999">
                <a:latin typeface="Gotham Medium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2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22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6/23/2019</a:t>
            </a:fld>
            <a:endParaRPr lang="en-US" dirty="0"/>
          </a:p>
        </p:txBody>
      </p:sp>
      <p:sp>
        <p:nvSpPr>
          <p:cNvPr id="2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2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5" name="Picture 2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99788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146" y="301559"/>
            <a:ext cx="10314594" cy="817123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9" y="1293779"/>
            <a:ext cx="6172200" cy="4567272"/>
          </a:xfrm>
          <a:prstGeom prst="rect">
            <a:avLst/>
          </a:prstGeom>
        </p:spPr>
        <p:txBody>
          <a:bodyPr/>
          <a:lstStyle>
            <a:lvl1pPr>
              <a:defRPr sz="3198"/>
            </a:lvl1pPr>
            <a:lvl2pPr>
              <a:defRPr sz="2798"/>
            </a:lvl2pPr>
            <a:lvl3pPr>
              <a:defRPr sz="2398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3258767"/>
            <a:ext cx="3932237" cy="261022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99"/>
            </a:lvl1pPr>
            <a:lvl2pPr marL="456918" indent="0">
              <a:buNone/>
              <a:defRPr sz="1399"/>
            </a:lvl2pPr>
            <a:lvl3pPr marL="913837" indent="0">
              <a:buNone/>
              <a:defRPr sz="1200"/>
            </a:lvl3pPr>
            <a:lvl4pPr marL="1370755" indent="0">
              <a:buNone/>
              <a:defRPr sz="999"/>
            </a:lvl4pPr>
            <a:lvl5pPr marL="1827674" indent="0">
              <a:buNone/>
              <a:defRPr sz="999"/>
            </a:lvl5pPr>
            <a:lvl6pPr marL="2284593" indent="0">
              <a:buNone/>
              <a:defRPr sz="999"/>
            </a:lvl6pPr>
            <a:lvl7pPr marL="2741511" indent="0">
              <a:buNone/>
              <a:defRPr sz="999"/>
            </a:lvl7pPr>
            <a:lvl8pPr marL="3198430" indent="0">
              <a:buNone/>
              <a:defRPr sz="999"/>
            </a:lvl8pPr>
            <a:lvl9pPr marL="3655348" indent="0">
              <a:buNone/>
              <a:defRPr sz="999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11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6/23/2019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1074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subTitle" idx="1"/>
          </p:nvPr>
        </p:nvSpPr>
        <p:spPr>
          <a:xfrm>
            <a:off x="1418001" y="5150200"/>
            <a:ext cx="10164400" cy="583800"/>
          </a:xfrm>
          <a:prstGeom prst="rect">
            <a:avLst/>
          </a:prstGeom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/>
          <a:lstStyle>
            <a:lvl1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1pPr>
            <a:lvl2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2pPr>
            <a:lvl3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3pPr>
            <a:lvl4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4pPr>
            <a:lvl5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5pPr>
            <a:lvl6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6pPr>
            <a:lvl7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7pPr>
            <a:lvl8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8pPr>
            <a:lvl9pPr algn="r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1418367" y="4149301"/>
            <a:ext cx="10164400" cy="8828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28" name="Shape 28"/>
          <p:cNvSpPr txBox="1"/>
          <p:nvPr/>
        </p:nvSpPr>
        <p:spPr>
          <a:xfrm>
            <a:off x="1113567" y="4149301"/>
            <a:ext cx="304800" cy="882899"/>
          </a:xfrm>
          <a:prstGeom prst="rect">
            <a:avLst/>
          </a:prstGeom>
          <a:solidFill>
            <a:schemeClr val="accent1"/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Shape 29"/>
          <p:cNvSpPr txBox="1"/>
          <p:nvPr/>
        </p:nvSpPr>
        <p:spPr>
          <a:xfrm>
            <a:off x="1113567" y="5150200"/>
            <a:ext cx="304800" cy="583800"/>
          </a:xfrm>
          <a:prstGeom prst="rect">
            <a:avLst/>
          </a:prstGeom>
          <a:solidFill>
            <a:schemeClr val="tx2"/>
          </a:solidFill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" name="Shape 31"/>
          <p:cNvSpPr/>
          <p:nvPr/>
        </p:nvSpPr>
        <p:spPr>
          <a:xfrm>
            <a:off x="1113567" y="758741"/>
            <a:ext cx="6092210" cy="2443230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8922629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198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9" y="987427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198"/>
            </a:lvl1pPr>
            <a:lvl2pPr marL="456918" indent="0">
              <a:buNone/>
              <a:defRPr sz="2798"/>
            </a:lvl2pPr>
            <a:lvl3pPr marL="913837" indent="0">
              <a:buNone/>
              <a:defRPr sz="2398"/>
            </a:lvl3pPr>
            <a:lvl4pPr marL="1370755" indent="0">
              <a:buNone/>
              <a:defRPr sz="1999"/>
            </a:lvl4pPr>
            <a:lvl5pPr marL="1827674" indent="0">
              <a:buNone/>
              <a:defRPr sz="1999"/>
            </a:lvl5pPr>
            <a:lvl6pPr marL="2284593" indent="0">
              <a:buNone/>
              <a:defRPr sz="1999"/>
            </a:lvl6pPr>
            <a:lvl7pPr marL="2741511" indent="0">
              <a:buNone/>
              <a:defRPr sz="1999"/>
            </a:lvl7pPr>
            <a:lvl8pPr marL="3198430" indent="0">
              <a:buNone/>
              <a:defRPr sz="1999"/>
            </a:lvl8pPr>
            <a:lvl9pPr marL="3655348" indent="0">
              <a:buNone/>
              <a:defRPr sz="1999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1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599"/>
            </a:lvl1pPr>
            <a:lvl2pPr marL="456918" indent="0">
              <a:buNone/>
              <a:defRPr sz="1399"/>
            </a:lvl2pPr>
            <a:lvl3pPr marL="913837" indent="0">
              <a:buNone/>
              <a:defRPr sz="1200"/>
            </a:lvl3pPr>
            <a:lvl4pPr marL="1370755" indent="0">
              <a:buNone/>
              <a:defRPr sz="999"/>
            </a:lvl4pPr>
            <a:lvl5pPr marL="1827674" indent="0">
              <a:buNone/>
              <a:defRPr sz="999"/>
            </a:lvl5pPr>
            <a:lvl6pPr marL="2284593" indent="0">
              <a:buNone/>
              <a:defRPr sz="999"/>
            </a:lvl6pPr>
            <a:lvl7pPr marL="2741511" indent="0">
              <a:buNone/>
              <a:defRPr sz="999"/>
            </a:lvl7pPr>
            <a:lvl8pPr marL="3198430" indent="0">
              <a:buNone/>
              <a:defRPr sz="999"/>
            </a:lvl8pPr>
            <a:lvl9pPr marL="3655348" indent="0">
              <a:buNone/>
              <a:defRPr sz="999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6/23/2019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96127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1640793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7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6/23/2019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36128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72439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72439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6/23/2019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20088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lumns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body" idx="1"/>
          </p:nvPr>
        </p:nvSpPr>
        <p:spPr>
          <a:xfrm>
            <a:off x="609601" y="1285876"/>
            <a:ext cx="5386799" cy="68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5" name="Shape 15"/>
          <p:cNvSpPr txBox="1">
            <a:spLocks noGrp="1"/>
          </p:cNvSpPr>
          <p:nvPr>
            <p:ph type="body" idx="2"/>
          </p:nvPr>
        </p:nvSpPr>
        <p:spPr>
          <a:xfrm>
            <a:off x="6197601" y="1295401"/>
            <a:ext cx="5389200" cy="6857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Font typeface="Arial"/>
              <a:buNone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Shape 16"/>
          <p:cNvSpPr txBox="1">
            <a:spLocks noGrp="1"/>
          </p:cNvSpPr>
          <p:nvPr>
            <p:ph type="body" idx="3"/>
          </p:nvPr>
        </p:nvSpPr>
        <p:spPr>
          <a:xfrm>
            <a:off x="609601" y="2133601"/>
            <a:ext cx="5384799" cy="4038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Font typeface="Arial"/>
              <a:buChar char="•"/>
              <a:defRPr>
                <a:solidFill>
                  <a:srgbClr val="595959"/>
                </a:solidFill>
              </a:defRPr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5pPr>
            <a:lvl6pPr marL="1644906" indent="5076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6pPr>
            <a:lvl7pPr marL="1827674" indent="-12692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7pPr>
            <a:lvl8pPr marL="2010439" indent="-5074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8pPr>
            <a:lvl9pPr marL="2193209" indent="-48230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7" name="Shape 17"/>
          <p:cNvSpPr txBox="1">
            <a:spLocks noGrp="1"/>
          </p:cNvSpPr>
          <p:nvPr>
            <p:ph type="title"/>
          </p:nvPr>
        </p:nvSpPr>
        <p:spPr>
          <a:xfrm>
            <a:off x="609601" y="152401"/>
            <a:ext cx="10972800" cy="99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defRPr sz="3598">
                <a:solidFill>
                  <a:srgbClr val="595959"/>
                </a:solidFill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6918" algn="l" rtl="0">
              <a:spcBef>
                <a:spcPts val="0"/>
              </a:spcBef>
              <a:spcAft>
                <a:spcPts val="0"/>
              </a:spcAft>
              <a:defRPr/>
            </a:lvl6pPr>
            <a:lvl7pPr marL="913837" algn="l" rtl="0">
              <a:spcBef>
                <a:spcPts val="0"/>
              </a:spcBef>
              <a:spcAft>
                <a:spcPts val="0"/>
              </a:spcAft>
              <a:defRPr/>
            </a:lvl7pPr>
            <a:lvl8pPr marL="1370755" algn="l" rtl="0">
              <a:spcBef>
                <a:spcPts val="0"/>
              </a:spcBef>
              <a:spcAft>
                <a:spcPts val="0"/>
              </a:spcAft>
              <a:defRPr/>
            </a:lvl8pPr>
            <a:lvl9pPr marL="1827674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body" idx="4"/>
          </p:nvPr>
        </p:nvSpPr>
        <p:spPr>
          <a:xfrm>
            <a:off x="6201834" y="2133601"/>
            <a:ext cx="5384799" cy="4038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689" indent="-215767" algn="l" rtl="0">
              <a:spcBef>
                <a:spcPts val="599"/>
              </a:spcBef>
              <a:spcAft>
                <a:spcPts val="0"/>
              </a:spcAft>
              <a:buFont typeface="Arial"/>
              <a:buChar char="•"/>
              <a:defRPr>
                <a:solidFill>
                  <a:srgbClr val="595959"/>
                </a:solidFill>
              </a:defRPr>
            </a:lvl1pPr>
            <a:lvl2pPr marL="547350" indent="17451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2pPr>
            <a:lvl3pPr marL="821818" indent="15865" algn="l" rtl="0">
              <a:spcBef>
                <a:spcPts val="5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3pPr>
            <a:lvl4pPr marL="1096287" indent="-42835" algn="l" rtl="0">
              <a:spcBef>
                <a:spcPts val="4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4pPr>
            <a:lvl5pPr marL="1370755" indent="-38077" algn="l" rtl="0">
              <a:spcBef>
                <a:spcPts val="300"/>
              </a:spcBef>
              <a:spcAft>
                <a:spcPts val="0"/>
              </a:spcAft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5pPr>
            <a:lvl6pPr marL="1644906" indent="5076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6pPr>
            <a:lvl7pPr marL="1827674" indent="-12692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7pPr>
            <a:lvl8pPr marL="2010439" indent="-5074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8pPr>
            <a:lvl9pPr marL="2193209" indent="-48230" algn="l" rtl="0">
              <a:spcBef>
                <a:spcPts val="300"/>
              </a:spcBef>
              <a:buClr>
                <a:srgbClr val="595959"/>
              </a:buClr>
              <a:buFont typeface="Arial"/>
              <a:buChar char="•"/>
              <a:defRPr>
                <a:solidFill>
                  <a:srgbClr val="595959"/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cxnSp>
        <p:nvCxnSpPr>
          <p:cNvPr id="7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6/23/2019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17540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Section 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1511300" y="3648076"/>
            <a:ext cx="10086000" cy="12794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4" name="Shape 34"/>
          <p:cNvSpPr txBox="1"/>
          <p:nvPr/>
        </p:nvSpPr>
        <p:spPr>
          <a:xfrm>
            <a:off x="1206500" y="3648076"/>
            <a:ext cx="304800" cy="127949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353502" y="1046575"/>
            <a:ext cx="3303998" cy="306900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 dirty="0"/>
          </a:p>
        </p:txBody>
      </p:sp>
      <p:sp>
        <p:nvSpPr>
          <p:cNvPr id="36" name="Shape 36"/>
          <p:cNvSpPr/>
          <p:nvPr/>
        </p:nvSpPr>
        <p:spPr>
          <a:xfrm>
            <a:off x="514350" y="384176"/>
            <a:ext cx="3143198" cy="1260599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6/23/2019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365192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>
            <a:spLocks noGrp="1"/>
          </p:cNvSpPr>
          <p:nvPr>
            <p:ph type="subTitle" idx="1"/>
          </p:nvPr>
        </p:nvSpPr>
        <p:spPr>
          <a:xfrm>
            <a:off x="1418001" y="5150200"/>
            <a:ext cx="10164400" cy="583800"/>
          </a:xfrm>
          <a:prstGeom prst="rect">
            <a:avLst/>
          </a:prstGeom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/>
          <a:lstStyle>
            <a:lvl1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1pPr>
            <a:lvl2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2pPr>
            <a:lvl3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3pPr>
            <a:lvl4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4pPr>
            <a:lvl5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5pPr>
            <a:lvl6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6pPr>
            <a:lvl7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7pPr>
            <a:lvl8pPr algn="r" rtl="0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8pPr>
            <a:lvl9pPr algn="r">
              <a:spcBef>
                <a:spcPts val="0"/>
              </a:spcBef>
              <a:buNone/>
              <a:defRPr sz="1799"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xfrm>
            <a:off x="1418367" y="4149301"/>
            <a:ext cx="10164400" cy="8828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2pPr>
            <a:lvl3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3pPr>
            <a:lvl4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4pPr>
            <a:lvl5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5pPr>
            <a:lvl6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6pPr>
            <a:lvl7pPr rtl="0">
              <a:spcBef>
                <a:spcPts val="0"/>
              </a:spcBef>
              <a:buClr>
                <a:srgbClr val="595959"/>
              </a:buClr>
              <a:buChar char="●"/>
              <a:defRPr>
                <a:solidFill>
                  <a:srgbClr val="595959"/>
                </a:solidFill>
              </a:defRPr>
            </a:lvl7pPr>
            <a:lvl8pPr rtl="0">
              <a:spcBef>
                <a:spcPts val="0"/>
              </a:spcBef>
              <a:buClr>
                <a:srgbClr val="595959"/>
              </a:buClr>
              <a:buChar char="○"/>
              <a:defRPr>
                <a:solidFill>
                  <a:srgbClr val="595959"/>
                </a:solidFill>
              </a:defRPr>
            </a:lvl8pPr>
            <a:lvl9pPr rtl="0">
              <a:spcBef>
                <a:spcPts val="0"/>
              </a:spcBef>
              <a:buClr>
                <a:srgbClr val="595959"/>
              </a:buClr>
              <a:buChar char="■"/>
              <a:defRPr>
                <a:solidFill>
                  <a:srgbClr val="595959"/>
                </a:solidFill>
              </a:defRPr>
            </a:lvl9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28" name="Shape 28"/>
          <p:cNvSpPr txBox="1"/>
          <p:nvPr/>
        </p:nvSpPr>
        <p:spPr>
          <a:xfrm>
            <a:off x="1113567" y="4149301"/>
            <a:ext cx="304800" cy="882899"/>
          </a:xfrm>
          <a:prstGeom prst="rect">
            <a:avLst/>
          </a:prstGeom>
          <a:solidFill>
            <a:schemeClr val="accent1"/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" name="Shape 29"/>
          <p:cNvSpPr txBox="1"/>
          <p:nvPr/>
        </p:nvSpPr>
        <p:spPr>
          <a:xfrm>
            <a:off x="1113567" y="5150200"/>
            <a:ext cx="304800" cy="583800"/>
          </a:xfrm>
          <a:prstGeom prst="rect">
            <a:avLst/>
          </a:prstGeom>
          <a:solidFill>
            <a:schemeClr val="tx2"/>
          </a:solidFill>
          <a:ln w="9525" cap="flat">
            <a:solidFill>
              <a:srgbClr val="9FB8CD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0" name="Shape 30"/>
          <p:cNvSpPr/>
          <p:nvPr/>
        </p:nvSpPr>
        <p:spPr>
          <a:xfrm>
            <a:off x="520400" y="989676"/>
            <a:ext cx="11300000" cy="250799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 dirty="0"/>
          </a:p>
        </p:txBody>
      </p:sp>
      <p:sp>
        <p:nvSpPr>
          <p:cNvPr id="31" name="Shape 31"/>
          <p:cNvSpPr/>
          <p:nvPr/>
        </p:nvSpPr>
        <p:spPr>
          <a:xfrm>
            <a:off x="1441450" y="725487"/>
            <a:ext cx="7315199" cy="2933700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6/23/2019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37034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1" cy="2387600"/>
          </a:xfrm>
        </p:spPr>
        <p:txBody>
          <a:bodyPr anchor="b"/>
          <a:lstStyle>
            <a:lvl1pPr algn="ctr">
              <a:defRPr sz="5997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92C8738F-D892-498D-8409-9916DA6687A7}" type="datetime1">
              <a:rPr lang="en-US" smtClean="0"/>
              <a:pPr/>
              <a:t>6/23/2019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/>
          <a:lstStyle/>
          <a:p>
            <a:fld id="{D6718A59-8DC4-4074-A7FD-8DE866CFDB8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Shape 31"/>
          <p:cNvSpPr/>
          <p:nvPr userDrawn="1"/>
        </p:nvSpPr>
        <p:spPr>
          <a:xfrm>
            <a:off x="3248104" y="3791031"/>
            <a:ext cx="5695796" cy="2284252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40885578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1" y="2130426"/>
            <a:ext cx="10363201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1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9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8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7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6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5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5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4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34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6/23/2019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357842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6/23/2019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91142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1" cy="1362075"/>
          </a:xfrm>
        </p:spPr>
        <p:txBody>
          <a:bodyPr anchor="t"/>
          <a:lstStyle>
            <a:lvl1pPr algn="l">
              <a:defRPr sz="399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4"/>
            <a:ext cx="10363201" cy="1500187"/>
          </a:xfrm>
        </p:spPr>
        <p:txBody>
          <a:bodyPr anchor="b"/>
          <a:lstStyle>
            <a:lvl1pPr marL="0" indent="0">
              <a:buNone/>
              <a:defRPr sz="1999">
                <a:solidFill>
                  <a:schemeClr val="tx1">
                    <a:tint val="75000"/>
                  </a:schemeClr>
                </a:solidFill>
              </a:defRPr>
            </a:lvl1pPr>
            <a:lvl2pPr marL="456918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3837" indent="0">
              <a:buNone/>
              <a:defRPr sz="1599">
                <a:solidFill>
                  <a:schemeClr val="tx1">
                    <a:tint val="75000"/>
                  </a:schemeClr>
                </a:solidFill>
              </a:defRPr>
            </a:lvl3pPr>
            <a:lvl4pPr marL="1370755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4pPr>
            <a:lvl5pPr marL="1827674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5pPr>
            <a:lvl6pPr marL="2284593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6pPr>
            <a:lvl7pPr marL="2741511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7pPr>
            <a:lvl8pPr marL="3198430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8pPr>
            <a:lvl9pPr marL="3655348" indent="0">
              <a:buNone/>
              <a:defRPr sz="139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6/23/2019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423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/>
          <p:cNvSpPr>
            <a:spLocks noGrp="1"/>
          </p:cNvSpPr>
          <p:nvPr>
            <p:ph type="pic" sz="quarter" idx="13"/>
          </p:nvPr>
        </p:nvSpPr>
        <p:spPr>
          <a:xfrm>
            <a:off x="0" y="1906622"/>
            <a:ext cx="12192000" cy="385215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92876"/>
            <a:ext cx="1206229" cy="365125"/>
          </a:xfrm>
        </p:spPr>
        <p:txBody>
          <a:bodyPr/>
          <a:lstStyle/>
          <a:p>
            <a:fld id="{E8D93AF2-AF8B-482E-94EC-0AD08E3D7E21}" type="datetimeFigureOut">
              <a:rPr lang="en-US" smtClean="0"/>
              <a:t>6/23/2019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1245174" y="6356351"/>
            <a:ext cx="846564" cy="365125"/>
          </a:xfrm>
        </p:spPr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44434" y="0"/>
            <a:ext cx="3311638" cy="1710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587222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798"/>
            </a:lvl1pPr>
            <a:lvl2pPr>
              <a:defRPr sz="2398"/>
            </a:lvl2pPr>
            <a:lvl3pPr>
              <a:defRPr sz="1999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798"/>
            </a:lvl1pPr>
            <a:lvl2pPr>
              <a:defRPr sz="2398"/>
            </a:lvl2pPr>
            <a:lvl3pPr>
              <a:defRPr sz="1999"/>
            </a:lvl3pPr>
            <a:lvl4pPr>
              <a:defRPr sz="1799"/>
            </a:lvl4pPr>
            <a:lvl5pPr>
              <a:defRPr sz="1799"/>
            </a:lvl5pPr>
            <a:lvl6pPr>
              <a:defRPr sz="1799"/>
            </a:lvl6pPr>
            <a:lvl7pPr>
              <a:defRPr sz="1799"/>
            </a:lvl7pPr>
            <a:lvl8pPr>
              <a:defRPr sz="1799"/>
            </a:lvl8pPr>
            <a:lvl9pPr>
              <a:defRPr sz="17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8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6/23/2019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714140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1535114"/>
            <a:ext cx="5386918" cy="63976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174876"/>
            <a:ext cx="5386918" cy="3951288"/>
          </a:xfrm>
        </p:spPr>
        <p:txBody>
          <a:bodyPr/>
          <a:lstStyle>
            <a:lvl1pPr>
              <a:defRPr sz="2398"/>
            </a:lvl1pPr>
            <a:lvl2pPr>
              <a:defRPr sz="1999"/>
            </a:lvl2pPr>
            <a:lvl3pPr>
              <a:defRPr sz="1799"/>
            </a:lvl3pPr>
            <a:lvl4pPr>
              <a:defRPr sz="1599"/>
            </a:lvl4pPr>
            <a:lvl5pPr>
              <a:defRPr sz="1599"/>
            </a:lvl5pPr>
            <a:lvl6pPr>
              <a:defRPr sz="1599"/>
            </a:lvl6pPr>
            <a:lvl7pPr>
              <a:defRPr sz="1599"/>
            </a:lvl7pPr>
            <a:lvl8pPr>
              <a:defRPr sz="1599"/>
            </a:lvl8pPr>
            <a:lvl9pPr>
              <a:defRPr sz="15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4"/>
            <a:ext cx="5389033" cy="639762"/>
          </a:xfrm>
        </p:spPr>
        <p:txBody>
          <a:bodyPr anchor="b"/>
          <a:lstStyle>
            <a:lvl1pPr marL="0" indent="0">
              <a:buNone/>
              <a:defRPr sz="2398" b="1"/>
            </a:lvl1pPr>
            <a:lvl2pPr marL="456918" indent="0">
              <a:buNone/>
              <a:defRPr sz="1999" b="1"/>
            </a:lvl2pPr>
            <a:lvl3pPr marL="913837" indent="0">
              <a:buNone/>
              <a:defRPr sz="1799" b="1"/>
            </a:lvl3pPr>
            <a:lvl4pPr marL="1370755" indent="0">
              <a:buNone/>
              <a:defRPr sz="1599" b="1"/>
            </a:lvl4pPr>
            <a:lvl5pPr marL="1827674" indent="0">
              <a:buNone/>
              <a:defRPr sz="1599" b="1"/>
            </a:lvl5pPr>
            <a:lvl6pPr marL="2284593" indent="0">
              <a:buNone/>
              <a:defRPr sz="1599" b="1"/>
            </a:lvl6pPr>
            <a:lvl7pPr marL="2741511" indent="0">
              <a:buNone/>
              <a:defRPr sz="1599" b="1"/>
            </a:lvl7pPr>
            <a:lvl8pPr marL="3198430" indent="0">
              <a:buNone/>
              <a:defRPr sz="1599" b="1"/>
            </a:lvl8pPr>
            <a:lvl9pPr marL="3655348" indent="0">
              <a:buNone/>
              <a:defRPr sz="1599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6"/>
            <a:ext cx="5389033" cy="3951288"/>
          </a:xfrm>
        </p:spPr>
        <p:txBody>
          <a:bodyPr/>
          <a:lstStyle>
            <a:lvl1pPr>
              <a:defRPr sz="2398"/>
            </a:lvl1pPr>
            <a:lvl2pPr>
              <a:defRPr sz="1999"/>
            </a:lvl2pPr>
            <a:lvl3pPr>
              <a:defRPr sz="1799"/>
            </a:lvl3pPr>
            <a:lvl4pPr>
              <a:defRPr sz="1599"/>
            </a:lvl4pPr>
            <a:lvl5pPr>
              <a:defRPr sz="1599"/>
            </a:lvl5pPr>
            <a:lvl6pPr>
              <a:defRPr sz="1599"/>
            </a:lvl6pPr>
            <a:lvl7pPr>
              <a:defRPr sz="1599"/>
            </a:lvl7pPr>
            <a:lvl8pPr>
              <a:defRPr sz="1599"/>
            </a:lvl8pPr>
            <a:lvl9pPr>
              <a:defRPr sz="15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cxnSp>
        <p:nvCxnSpPr>
          <p:cNvPr id="10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27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6/23/2019</a:t>
            </a:fld>
            <a:endParaRPr lang="en-US" dirty="0"/>
          </a:p>
        </p:txBody>
      </p:sp>
      <p:sp>
        <p:nvSpPr>
          <p:cNvPr id="2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2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0" name="Picture 2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454334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cxnSp>
        <p:nvCxnSpPr>
          <p:cNvPr id="6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6/23/2019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833405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6/23/2019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1092365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19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6" cy="5853113"/>
          </a:xfrm>
        </p:spPr>
        <p:txBody>
          <a:bodyPr/>
          <a:lstStyle>
            <a:lvl1pPr>
              <a:defRPr sz="3198"/>
            </a:lvl1pPr>
            <a:lvl2pPr>
              <a:defRPr sz="2798"/>
            </a:lvl2pPr>
            <a:lvl3pPr>
              <a:defRPr sz="2398"/>
            </a:lvl3pPr>
            <a:lvl4pPr>
              <a:defRPr sz="1999"/>
            </a:lvl4pPr>
            <a:lvl5pPr>
              <a:defRPr sz="1999"/>
            </a:lvl5pPr>
            <a:lvl6pPr>
              <a:defRPr sz="1999"/>
            </a:lvl6pPr>
            <a:lvl7pPr>
              <a:defRPr sz="1999"/>
            </a:lvl7pPr>
            <a:lvl8pPr>
              <a:defRPr sz="1999"/>
            </a:lvl8pPr>
            <a:lvl9pPr>
              <a:defRPr sz="1999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399"/>
            </a:lvl1pPr>
            <a:lvl2pPr marL="456918" indent="0">
              <a:buNone/>
              <a:defRPr sz="1200"/>
            </a:lvl2pPr>
            <a:lvl3pPr marL="913837" indent="0">
              <a:buNone/>
              <a:defRPr sz="999"/>
            </a:lvl3pPr>
            <a:lvl4pPr marL="1370755" indent="0">
              <a:buNone/>
              <a:defRPr sz="900"/>
            </a:lvl4pPr>
            <a:lvl5pPr marL="1827674" indent="0">
              <a:buNone/>
              <a:defRPr sz="900"/>
            </a:lvl5pPr>
            <a:lvl6pPr marL="2284593" indent="0">
              <a:buNone/>
              <a:defRPr sz="900"/>
            </a:lvl6pPr>
            <a:lvl7pPr marL="2741511" indent="0">
              <a:buNone/>
              <a:defRPr sz="900"/>
            </a:lvl7pPr>
            <a:lvl8pPr marL="3198430" indent="0">
              <a:buNone/>
              <a:defRPr sz="900"/>
            </a:lvl8pPr>
            <a:lvl9pPr marL="3655348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fld id="{AA9D5E35-DFEC-4D25-9D5F-6971E14AB8F5}" type="datetime1">
              <a:rPr lang="en-US" smtClean="0"/>
              <a:pPr/>
              <a:t>6/23/2019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/>
            </a:lvl1pPr>
          </a:lstStyle>
          <a:p>
            <a:r>
              <a:rPr lang="en-US" dirty="0"/>
              <a:t>© Makersmiths 2014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/>
            </a:lvl1pPr>
          </a:lstStyle>
          <a:p>
            <a:fld id="{34F3EA71-902E-4B4C-B68A-F9BA1240884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064543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8" y="4800600"/>
            <a:ext cx="7315200" cy="566738"/>
          </a:xfrm>
        </p:spPr>
        <p:txBody>
          <a:bodyPr anchor="b"/>
          <a:lstStyle>
            <a:lvl1pPr algn="l">
              <a:defRPr sz="199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8" y="612775"/>
            <a:ext cx="7315200" cy="4114800"/>
          </a:xfrm>
        </p:spPr>
        <p:txBody>
          <a:bodyPr/>
          <a:lstStyle>
            <a:lvl1pPr marL="0" indent="0">
              <a:buNone/>
              <a:defRPr sz="3198"/>
            </a:lvl1pPr>
            <a:lvl2pPr marL="456918" indent="0">
              <a:buNone/>
              <a:defRPr sz="2798"/>
            </a:lvl2pPr>
            <a:lvl3pPr marL="913837" indent="0">
              <a:buNone/>
              <a:defRPr sz="2398"/>
            </a:lvl3pPr>
            <a:lvl4pPr marL="1370755" indent="0">
              <a:buNone/>
              <a:defRPr sz="1999"/>
            </a:lvl4pPr>
            <a:lvl5pPr marL="1827674" indent="0">
              <a:buNone/>
              <a:defRPr sz="1999"/>
            </a:lvl5pPr>
            <a:lvl6pPr marL="2284593" indent="0">
              <a:buNone/>
              <a:defRPr sz="1999"/>
            </a:lvl6pPr>
            <a:lvl7pPr marL="2741511" indent="0">
              <a:buNone/>
              <a:defRPr sz="1999"/>
            </a:lvl7pPr>
            <a:lvl8pPr marL="3198430" indent="0">
              <a:buNone/>
              <a:defRPr sz="1999"/>
            </a:lvl8pPr>
            <a:lvl9pPr marL="3655348" indent="0">
              <a:buNone/>
              <a:defRPr sz="1999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8" y="5367338"/>
            <a:ext cx="7315200" cy="804862"/>
          </a:xfrm>
        </p:spPr>
        <p:txBody>
          <a:bodyPr/>
          <a:lstStyle>
            <a:lvl1pPr marL="0" indent="0">
              <a:buNone/>
              <a:defRPr sz="1399"/>
            </a:lvl1pPr>
            <a:lvl2pPr marL="456918" indent="0">
              <a:buNone/>
              <a:defRPr sz="1200"/>
            </a:lvl2pPr>
            <a:lvl3pPr marL="913837" indent="0">
              <a:buNone/>
              <a:defRPr sz="999"/>
            </a:lvl3pPr>
            <a:lvl4pPr marL="1370755" indent="0">
              <a:buNone/>
              <a:defRPr sz="900"/>
            </a:lvl4pPr>
            <a:lvl5pPr marL="1827674" indent="0">
              <a:buNone/>
              <a:defRPr sz="900"/>
            </a:lvl5pPr>
            <a:lvl6pPr marL="2284593" indent="0">
              <a:buNone/>
              <a:defRPr sz="900"/>
            </a:lvl6pPr>
            <a:lvl7pPr marL="2741511" indent="0">
              <a:buNone/>
              <a:defRPr sz="900"/>
            </a:lvl7pPr>
            <a:lvl8pPr marL="3198430" indent="0">
              <a:buNone/>
              <a:defRPr sz="900"/>
            </a:lvl8pPr>
            <a:lvl9pPr marL="3655348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1935405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1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A1DF2586-49BB-41D0-A4A1-42B9808B38DF}" type="datetime1">
              <a:rPr lang="en-US" smtClean="0"/>
              <a:pPr/>
              <a:t>6/23/2019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65601" y="6356351"/>
            <a:ext cx="3860801" cy="3651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© Makersmiths 2014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737601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F5EF7620-8729-43DE-A946-8F71C2791C2A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hape 11"/>
          <p:cNvCxnSpPr/>
          <p:nvPr userDrawn="1"/>
        </p:nvCxnSpPr>
        <p:spPr>
          <a:xfrm>
            <a:off x="609601" y="1143000"/>
            <a:ext cx="10972800" cy="0"/>
          </a:xfrm>
          <a:prstGeom prst="straightConnector1">
            <a:avLst/>
          </a:prstGeom>
          <a:noFill/>
          <a:ln w="9525" cap="rnd">
            <a:solidFill>
              <a:schemeClr val="tx1">
                <a:lumMod val="65000"/>
                <a:lumOff val="35000"/>
              </a:schemeClr>
            </a:solidFill>
            <a:prstDash val="solid"/>
            <a:miter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166014829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8"/>
            <a:ext cx="27432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1" y="437745"/>
            <a:ext cx="8026400" cy="568841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13520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>
            <a:spLocks noGrp="1"/>
          </p:cNvSpPr>
          <p:nvPr>
            <p:ph type="title"/>
          </p:nvPr>
        </p:nvSpPr>
        <p:spPr>
          <a:xfrm>
            <a:off x="1511300" y="3648076"/>
            <a:ext cx="10086000" cy="1279499"/>
          </a:xfrm>
          <a:prstGeom prst="rect">
            <a:avLst/>
          </a:prstGeom>
          <a:noFill/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/>
          <a:lstStyle>
            <a:lvl1pPr algn="r" rtl="0">
              <a:spcBef>
                <a:spcPts val="0"/>
              </a:spcBef>
              <a:buClr>
                <a:srgbClr val="595959"/>
              </a:buClr>
              <a:buSzPct val="100000"/>
              <a:buNone/>
              <a:defRPr sz="3598">
                <a:solidFill>
                  <a:srgbClr val="595959"/>
                </a:solidFill>
              </a:defRPr>
            </a:lvl1pPr>
            <a:lvl2pPr rtl="0">
              <a:spcBef>
                <a:spcPts val="0"/>
              </a:spcBef>
              <a:defRPr/>
            </a:lvl2pPr>
            <a:lvl3pPr rtl="0">
              <a:spcBef>
                <a:spcPts val="0"/>
              </a:spcBef>
              <a:defRPr/>
            </a:lvl3pPr>
            <a:lvl4pPr rtl="0">
              <a:spcBef>
                <a:spcPts val="0"/>
              </a:spcBef>
              <a:defRPr/>
            </a:lvl4pPr>
            <a:lvl5pPr rtl="0">
              <a:spcBef>
                <a:spcPts val="0"/>
              </a:spcBef>
              <a:defRPr/>
            </a:lvl5pPr>
            <a:lvl6pPr rtl="0">
              <a:spcBef>
                <a:spcPts val="0"/>
              </a:spcBef>
              <a:defRPr/>
            </a:lvl6pPr>
            <a:lvl7pPr rtl="0">
              <a:spcBef>
                <a:spcPts val="0"/>
              </a:spcBef>
              <a:defRPr/>
            </a:lvl7pPr>
            <a:lvl8pPr rtl="0">
              <a:spcBef>
                <a:spcPts val="0"/>
              </a:spcBef>
              <a:defRPr/>
            </a:lvl8pPr>
            <a:lvl9pPr rtl="0">
              <a:spcBef>
                <a:spcPts val="0"/>
              </a:spcBef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4" name="Shape 34"/>
          <p:cNvSpPr txBox="1"/>
          <p:nvPr/>
        </p:nvSpPr>
        <p:spPr>
          <a:xfrm>
            <a:off x="1206500" y="3648076"/>
            <a:ext cx="304800" cy="127949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 cap="flat">
            <a:solidFill>
              <a:srgbClr val="727CA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45671" rIns="91367" bIns="45671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Shape 35"/>
          <p:cNvSpPr/>
          <p:nvPr/>
        </p:nvSpPr>
        <p:spPr>
          <a:xfrm>
            <a:off x="353502" y="1046575"/>
            <a:ext cx="3303998" cy="306900"/>
          </a:xfrm>
          <a:prstGeom prst="rect">
            <a:avLst/>
          </a:prstGeom>
          <a:solidFill>
            <a:srgbClr val="FFFFFF"/>
          </a:solidFill>
          <a:ln w="19050" cap="flat">
            <a:solidFill>
              <a:srgbClr val="FFFFF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367" tIns="91367" rIns="91367" bIns="91367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 sz="1799" dirty="0"/>
          </a:p>
        </p:txBody>
      </p:sp>
      <p:sp>
        <p:nvSpPr>
          <p:cNvPr id="36" name="Shape 36"/>
          <p:cNvSpPr/>
          <p:nvPr/>
        </p:nvSpPr>
        <p:spPr>
          <a:xfrm>
            <a:off x="514350" y="384176"/>
            <a:ext cx="3143198" cy="1260599"/>
          </a:xfrm>
          <a:prstGeom prst="rect">
            <a:avLst/>
          </a:prstGeom>
          <a:blipFill rotWithShape="1">
            <a:blip r:embed="rId2" cstate="print"/>
            <a:stretch>
              <a:fillRect/>
            </a:stretch>
          </a:blipFill>
          <a:ln>
            <a:noFill/>
          </a:ln>
        </p:spPr>
        <p:txBody>
          <a:bodyPr lIns="91367" tIns="45671" rIns="91367" bIns="45671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399" b="0" i="0" u="none" strike="noStrike" cap="none" baseline="0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98125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Section Header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609601" y="152401"/>
            <a:ext cx="10972800" cy="9905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defRPr sz="3598">
                <a:solidFill>
                  <a:srgbClr val="595959"/>
                </a:solidFill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/>
            </a:lvl2pPr>
            <a:lvl3pPr algn="l" rtl="0">
              <a:spcBef>
                <a:spcPts val="0"/>
              </a:spcBef>
              <a:spcAft>
                <a:spcPts val="0"/>
              </a:spcAft>
              <a:defRPr/>
            </a:lvl3pPr>
            <a:lvl4pPr algn="l" rtl="0">
              <a:spcBef>
                <a:spcPts val="0"/>
              </a:spcBef>
              <a:spcAft>
                <a:spcPts val="0"/>
              </a:spcAft>
              <a:defRPr/>
            </a:lvl4pPr>
            <a:lvl5pPr algn="l" rtl="0">
              <a:spcBef>
                <a:spcPts val="0"/>
              </a:spcBef>
              <a:spcAft>
                <a:spcPts val="0"/>
              </a:spcAft>
              <a:defRPr/>
            </a:lvl5pPr>
            <a:lvl6pPr marL="456918" algn="l" rtl="0">
              <a:spcBef>
                <a:spcPts val="0"/>
              </a:spcBef>
              <a:spcAft>
                <a:spcPts val="0"/>
              </a:spcAft>
              <a:defRPr/>
            </a:lvl6pPr>
            <a:lvl7pPr marL="913837" algn="l" rtl="0">
              <a:spcBef>
                <a:spcPts val="0"/>
              </a:spcBef>
              <a:spcAft>
                <a:spcPts val="0"/>
              </a:spcAft>
              <a:defRPr/>
            </a:lvl7pPr>
            <a:lvl8pPr marL="1370755" algn="l" rtl="0">
              <a:spcBef>
                <a:spcPts val="0"/>
              </a:spcBef>
              <a:spcAft>
                <a:spcPts val="0"/>
              </a:spcAft>
              <a:defRPr/>
            </a:lvl8pPr>
            <a:lvl9pPr marL="1827674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6/23/2019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47350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6/23/2019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2600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bg>
      <p:bgPr>
        <a:solidFill>
          <a:schemeClr val="tx1">
            <a:lumMod val="75000"/>
            <a:lumOff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6070060"/>
            <a:ext cx="12192000" cy="7879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662023" y="1604863"/>
            <a:ext cx="11309350" cy="2646363"/>
          </a:xfrm>
        </p:spPr>
        <p:txBody>
          <a:bodyPr>
            <a:normAutofit/>
          </a:bodyPr>
          <a:lstStyle>
            <a:lvl1pPr>
              <a:buNone/>
              <a:defRPr sz="3198">
                <a:solidFill>
                  <a:schemeClr val="bg1"/>
                </a:solidFill>
                <a:latin typeface="Gotham Medium"/>
              </a:defRPr>
            </a:lvl1pPr>
            <a:lvl2pPr>
              <a:defRPr sz="2798">
                <a:solidFill>
                  <a:schemeClr val="bg1"/>
                </a:solidFill>
                <a:latin typeface="Gotham Medium"/>
              </a:defRPr>
            </a:lvl2pPr>
            <a:lvl3pPr>
              <a:defRPr sz="2398">
                <a:solidFill>
                  <a:schemeClr val="bg1"/>
                </a:solidFill>
                <a:latin typeface="Gotham Medium"/>
              </a:defRPr>
            </a:lvl3pPr>
            <a:lvl4pPr>
              <a:defRPr sz="1999">
                <a:solidFill>
                  <a:schemeClr val="bg1"/>
                </a:solidFill>
                <a:latin typeface="Gotham Medium"/>
              </a:defRPr>
            </a:lvl4pPr>
            <a:lvl5pPr>
              <a:defRPr sz="1999">
                <a:solidFill>
                  <a:schemeClr val="bg1"/>
                </a:solidFill>
                <a:latin typeface="Gotham Medium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6/23/2019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72472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4241260"/>
            <a:ext cx="12192000" cy="261674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1289053" y="6317441"/>
            <a:ext cx="1203876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fld id="{E8D93AF2-AF8B-482E-94EC-0AD08E3D7E21}" type="datetimeFigureOut">
              <a:rPr lang="en-US" smtClean="0"/>
              <a:t>6/23/2019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34278" y="6317441"/>
            <a:ext cx="8741925" cy="274320"/>
          </a:xfrm>
          <a:prstGeom prst="rect">
            <a:avLst/>
          </a:prstGeom>
        </p:spPr>
        <p:txBody>
          <a:bodyPr/>
          <a:lstStyle>
            <a:lvl1pPr algn="ctr">
              <a:defRPr sz="999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17549" y="6317441"/>
            <a:ext cx="518808" cy="274320"/>
          </a:xfrm>
          <a:prstGeom prst="rect">
            <a:avLst/>
          </a:prstGeom>
        </p:spPr>
        <p:txBody>
          <a:bodyPr/>
          <a:lstStyle>
            <a:lvl1pPr>
              <a:defRPr sz="999">
                <a:solidFill>
                  <a:schemeClr val="bg1"/>
                </a:solidFill>
              </a:defRPr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913" y="6132107"/>
            <a:ext cx="1121762" cy="585267"/>
          </a:xfrm>
          <a:prstGeom prst="rect">
            <a:avLst/>
          </a:prstGeom>
        </p:spPr>
      </p:pic>
      <p:sp>
        <p:nvSpPr>
          <p:cNvPr id="12" name="Picture Placeholder 11"/>
          <p:cNvSpPr>
            <a:spLocks noGrp="1"/>
          </p:cNvSpPr>
          <p:nvPr>
            <p:ph type="pic" sz="quarter" idx="10"/>
          </p:nvPr>
        </p:nvSpPr>
        <p:spPr>
          <a:xfrm>
            <a:off x="0" y="1"/>
            <a:ext cx="12192000" cy="4114800"/>
          </a:xfrm>
        </p:spPr>
        <p:txBody>
          <a:bodyPr/>
          <a:lstStyle/>
          <a:p>
            <a:r>
              <a:rPr lang="en-US" dirty="0"/>
              <a:t>Click icon to add picture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1"/>
          </p:nvPr>
        </p:nvSpPr>
        <p:spPr>
          <a:xfrm>
            <a:off x="622301" y="4435476"/>
            <a:ext cx="11101918" cy="1635125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Gotham Medium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240770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D93AF2-AF8B-482E-94EC-0AD08E3D7E21}" type="datetimeFigureOut">
              <a:rPr lang="en-US" smtClean="0"/>
              <a:t>6/23/2019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71E99-3096-482C-B0D4-6248C1F40A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719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6" Type="http://schemas.openxmlformats.org/officeDocument/2006/relationships/slideLayout" Target="../slideLayouts/slideLayout26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2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1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1" y="1825626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1973826" y="6341193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049"/>
            </a:lvl1pPr>
          </a:lstStyle>
          <a:p>
            <a:fld id="{E8D93AF2-AF8B-482E-94EC-0AD08E3D7E21}" type="datetimeFigureOut">
              <a:rPr lang="en-US" smtClean="0"/>
              <a:t>6/23/2019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1" y="6356351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049"/>
            </a:lvl1pPr>
          </a:lstStyle>
          <a:p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348539" y="6356351"/>
            <a:ext cx="2743200" cy="365125"/>
          </a:xfrm>
          <a:prstGeom prst="rect">
            <a:avLst/>
          </a:prstGeom>
        </p:spPr>
        <p:txBody>
          <a:bodyPr/>
          <a:lstStyle>
            <a:lvl1pPr algn="r">
              <a:defRPr sz="1049"/>
            </a:lvl1pPr>
          </a:lstStyle>
          <a:p>
            <a:fld id="{3EC71E99-3096-482C-B0D4-6248C1F40A1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5001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xStyles>
    <p:titleStyle>
      <a:lvl1pPr algn="l" defTabSz="913837" rtl="0" eaLnBrk="1" latinLnBrk="0" hangingPunct="1">
        <a:lnSpc>
          <a:spcPct val="90000"/>
        </a:lnSpc>
        <a:spcBef>
          <a:spcPct val="0"/>
        </a:spcBef>
        <a:buNone/>
        <a:defRPr sz="439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459" indent="-228459" algn="l" defTabSz="913837" rtl="0" eaLnBrk="1" latinLnBrk="0" hangingPunct="1">
        <a:lnSpc>
          <a:spcPct val="90000"/>
        </a:lnSpc>
        <a:spcBef>
          <a:spcPts val="999"/>
        </a:spcBef>
        <a:buFont typeface="Arial" panose="020B0604020202020204" pitchFamily="34" charset="0"/>
        <a:buChar char="•"/>
        <a:defRPr sz="2798" kern="1200">
          <a:solidFill>
            <a:schemeClr val="tx1"/>
          </a:solidFill>
          <a:latin typeface="+mn-lt"/>
          <a:ea typeface="+mn-ea"/>
          <a:cs typeface="+mn-cs"/>
        </a:defRPr>
      </a:lvl1pPr>
      <a:lvl2pPr marL="685378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398" kern="1200">
          <a:solidFill>
            <a:schemeClr val="tx1"/>
          </a:solidFill>
          <a:latin typeface="+mn-lt"/>
          <a:ea typeface="+mn-ea"/>
          <a:cs typeface="+mn-cs"/>
        </a:defRPr>
      </a:lvl2pPr>
      <a:lvl3pPr marL="1142296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3pPr>
      <a:lvl4pPr marL="1599214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134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052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969970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426889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883807" indent="-228459" algn="l" defTabSz="91383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1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837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755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674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593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511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43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34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0" y="6607687"/>
            <a:ext cx="12192000" cy="25072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 dirty="0"/>
          </a:p>
        </p:txBody>
      </p:sp>
      <p:sp>
        <p:nvSpPr>
          <p:cNvPr id="9" name="Shape 9"/>
          <p:cNvSpPr txBox="1">
            <a:spLocks noGrp="1"/>
          </p:cNvSpPr>
          <p:nvPr>
            <p:ph type="title"/>
          </p:nvPr>
        </p:nvSpPr>
        <p:spPr>
          <a:xfrm>
            <a:off x="609601" y="311285"/>
            <a:ext cx="10972800" cy="83171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ct val="100000"/>
              <a:defRPr sz="3600">
                <a:solidFill>
                  <a:srgbClr val="595959"/>
                </a:solidFill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/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/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/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/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/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/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/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/>
            </a:lvl9pPr>
          </a:lstStyle>
          <a:p>
            <a:endParaRPr dirty="0"/>
          </a:p>
        </p:txBody>
      </p:sp>
      <p:sp>
        <p:nvSpPr>
          <p:cNvPr id="18" name="Rectangle 17"/>
          <p:cNvSpPr/>
          <p:nvPr/>
        </p:nvSpPr>
        <p:spPr>
          <a:xfrm>
            <a:off x="0" y="2"/>
            <a:ext cx="12192000" cy="2507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 dirty="0"/>
          </a:p>
        </p:txBody>
      </p:sp>
    </p:spTree>
    <p:extLst>
      <p:ext uri="{BB962C8B-B14F-4D97-AF65-F5344CB8AC3E}">
        <p14:creationId xmlns:p14="http://schemas.microsoft.com/office/powerpoint/2010/main" val="3505773983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  <p:sldLayoutId id="2147483687" r:id="rId16"/>
  </p:sldLayoutIdLst>
  <p:hf sldNum="0"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chemeClr val="tx1">
              <a:lumMod val="75000"/>
              <a:lumOff val="25000"/>
            </a:schemeClr>
          </a:solidFill>
          <a:latin typeface="Arial"/>
          <a:ea typeface="Arial"/>
          <a:cs typeface="Arial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399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1" y="274638"/>
            <a:ext cx="10972800" cy="8732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1" y="1600201"/>
            <a:ext cx="10972800" cy="4382311"/>
          </a:xfrm>
          <a:prstGeom prst="rect">
            <a:avLst/>
          </a:prstGeom>
          <a:ln w="63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0" y="2"/>
            <a:ext cx="12192000" cy="250723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 dirty="0"/>
          </a:p>
        </p:txBody>
      </p:sp>
      <p:sp>
        <p:nvSpPr>
          <p:cNvPr id="13" name="Rectangle 12"/>
          <p:cNvSpPr/>
          <p:nvPr/>
        </p:nvSpPr>
        <p:spPr>
          <a:xfrm>
            <a:off x="0" y="6607687"/>
            <a:ext cx="12192000" cy="25072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 dirty="0"/>
          </a:p>
        </p:txBody>
      </p:sp>
    </p:spTree>
    <p:extLst>
      <p:ext uri="{BB962C8B-B14F-4D97-AF65-F5344CB8AC3E}">
        <p14:creationId xmlns:p14="http://schemas.microsoft.com/office/powerpoint/2010/main" val="190059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hf hdr="0"/>
  <p:txStyles>
    <p:titleStyle>
      <a:lvl1pPr algn="ctr" defTabSz="913837" rtl="0" eaLnBrk="1" latinLnBrk="0" hangingPunct="1">
        <a:spcBef>
          <a:spcPct val="0"/>
        </a:spcBef>
        <a:buNone/>
        <a:defRPr sz="4397" kern="1200">
          <a:solidFill>
            <a:schemeClr val="accent2">
              <a:lumMod val="50000"/>
            </a:schemeClr>
          </a:solidFill>
          <a:latin typeface="+mj-lt"/>
          <a:ea typeface="+mj-ea"/>
          <a:cs typeface="+mj-cs"/>
        </a:defRPr>
      </a:lvl1pPr>
    </p:titleStyle>
    <p:bodyStyle>
      <a:lvl1pPr marL="342689" indent="-342689" algn="l" defTabSz="913837" rtl="0" eaLnBrk="1" latinLnBrk="0" hangingPunct="1">
        <a:spcBef>
          <a:spcPct val="20000"/>
        </a:spcBef>
        <a:buFont typeface="Arial" pitchFamily="34" charset="0"/>
        <a:buChar char="•"/>
        <a:defRPr sz="3198" kern="1200">
          <a:solidFill>
            <a:schemeClr val="tx1"/>
          </a:solidFill>
          <a:latin typeface="+mn-lt"/>
          <a:ea typeface="+mn-ea"/>
          <a:cs typeface="+mn-cs"/>
        </a:defRPr>
      </a:lvl1pPr>
      <a:lvl2pPr marL="742492" indent="-285574" algn="l" defTabSz="913837" rtl="0" eaLnBrk="1" latinLnBrk="0" hangingPunct="1">
        <a:spcBef>
          <a:spcPct val="20000"/>
        </a:spcBef>
        <a:buFont typeface="Arial" pitchFamily="34" charset="0"/>
        <a:buChar char="–"/>
        <a:defRPr sz="2798" kern="1200">
          <a:solidFill>
            <a:schemeClr val="tx1"/>
          </a:solidFill>
          <a:latin typeface="+mn-lt"/>
          <a:ea typeface="+mn-ea"/>
          <a:cs typeface="+mn-cs"/>
        </a:defRPr>
      </a:lvl2pPr>
      <a:lvl3pPr marL="1142296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2398" kern="1200">
          <a:solidFill>
            <a:schemeClr val="tx1"/>
          </a:solidFill>
          <a:latin typeface="+mn-lt"/>
          <a:ea typeface="+mn-ea"/>
          <a:cs typeface="+mn-cs"/>
        </a:defRPr>
      </a:lvl3pPr>
      <a:lvl4pPr marL="1599214" indent="-228459" algn="l" defTabSz="913837" rtl="0" eaLnBrk="1" latinLnBrk="0" hangingPunct="1">
        <a:spcBef>
          <a:spcPct val="20000"/>
        </a:spcBef>
        <a:buFont typeface="Arial" pitchFamily="34" charset="0"/>
        <a:buChar char="–"/>
        <a:defRPr sz="1999" kern="1200">
          <a:solidFill>
            <a:schemeClr val="tx1"/>
          </a:solidFill>
          <a:latin typeface="+mn-lt"/>
          <a:ea typeface="+mn-ea"/>
          <a:cs typeface="+mn-cs"/>
        </a:defRPr>
      </a:lvl4pPr>
      <a:lvl5pPr marL="2056134" indent="-228459" algn="l" defTabSz="913837" rtl="0" eaLnBrk="1" latinLnBrk="0" hangingPunct="1">
        <a:spcBef>
          <a:spcPct val="20000"/>
        </a:spcBef>
        <a:buFont typeface="Arial" pitchFamily="34" charset="0"/>
        <a:buChar char="»"/>
        <a:defRPr sz="1999" kern="1200">
          <a:solidFill>
            <a:schemeClr val="tx1"/>
          </a:solidFill>
          <a:latin typeface="+mn-lt"/>
          <a:ea typeface="+mn-ea"/>
          <a:cs typeface="+mn-cs"/>
        </a:defRPr>
      </a:lvl5pPr>
      <a:lvl6pPr marL="2513052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6pPr>
      <a:lvl7pPr marL="2969970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7pPr>
      <a:lvl8pPr marL="3426889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8pPr>
      <a:lvl9pPr marL="3883807" indent="-228459" algn="l" defTabSz="913837" rtl="0" eaLnBrk="1" latinLnBrk="0" hangingPunct="1">
        <a:spcBef>
          <a:spcPct val="20000"/>
        </a:spcBef>
        <a:buFont typeface="Arial" pitchFamily="34" charset="0"/>
        <a:buChar char="•"/>
        <a:defRPr sz="199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691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3837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0755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7674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4593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1511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8430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5348" algn="l" defTabSz="913837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8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0874654-44AC-4903-9BE0-BE24ADA2C96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May 2019</a:t>
            </a:r>
            <a:br>
              <a:rPr lang="en-US" dirty="0"/>
            </a:br>
            <a:r>
              <a:rPr lang="en-US" dirty="0"/>
              <a:t>Track to Budget</a:t>
            </a:r>
          </a:p>
        </p:txBody>
      </p:sp>
    </p:spTree>
    <p:extLst>
      <p:ext uri="{BB962C8B-B14F-4D97-AF65-F5344CB8AC3E}">
        <p14:creationId xmlns:p14="http://schemas.microsoft.com/office/powerpoint/2010/main" val="25162487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04B71C6E-6DCE-4312-872D-8749614A49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4730" y="339634"/>
            <a:ext cx="6545784" cy="6178731"/>
          </a:xfrm>
          <a:prstGeom prst="rect">
            <a:avLst/>
          </a:prstGeom>
        </p:spPr>
      </p:pic>
      <p:pic>
        <p:nvPicPr>
          <p:cNvPr id="7" name="FILTER" hidden="1">
            <a:extLst>
              <a:ext uri="{63B3BB69-23CF-44E3-9099-C40C66FF867C}">
                <a14:compatExt xmlns:a14="http://schemas.microsoft.com/office/drawing/2010/main" spid="_x0000_s1025"/>
              </a:ext>
              <a:ext uri="{FF2B5EF4-FFF2-40B4-BE49-F238E27FC236}">
                <a16:creationId xmlns:a16="http://schemas.microsoft.com/office/drawing/2014/main" id="{00000000-0008-0000-0100-00000104000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6650" y="1825625"/>
            <a:ext cx="914400" cy="228600"/>
          </a:xfrm>
          <a:prstGeom prst="rect">
            <a:avLst/>
          </a:prstGeom>
        </p:spPr>
      </p:pic>
      <p:pic>
        <p:nvPicPr>
          <p:cNvPr id="8" name="HEADER" hidden="1">
            <a:extLst>
              <a:ext uri="{63B3BB69-23CF-44E3-9099-C40C66FF867C}">
                <a14:compatExt xmlns:a14="http://schemas.microsoft.com/office/drawing/2010/main" spid="_x0000_s1026"/>
              </a:ext>
              <a:ext uri="{FF2B5EF4-FFF2-40B4-BE49-F238E27FC236}">
                <a16:creationId xmlns:a16="http://schemas.microsoft.com/office/drawing/2014/main" id="{00000000-0008-0000-0100-00000204000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46650" y="1825625"/>
            <a:ext cx="914400" cy="228600"/>
          </a:xfrm>
          <a:prstGeom prst="rect">
            <a:avLst/>
          </a:prstGeom>
        </p:spPr>
      </p:pic>
      <p:pic>
        <p:nvPicPr>
          <p:cNvPr id="10" name="FILTER" hidden="1">
            <a:extLst>
              <a:ext uri="{FF2B5EF4-FFF2-40B4-BE49-F238E27FC236}">
                <a16:creationId xmlns:a16="http://schemas.microsoft.com/office/drawing/2014/main" id="{9BB7D162-A0E3-4B96-AD20-B2E1523400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57775" y="1592263"/>
            <a:ext cx="914400" cy="228600"/>
          </a:xfrm>
          <a:prstGeom prst="rect">
            <a:avLst/>
          </a:prstGeom>
        </p:spPr>
      </p:pic>
      <p:pic>
        <p:nvPicPr>
          <p:cNvPr id="11" name="HEADER" hidden="1">
            <a:extLst>
              <a:ext uri="{FF2B5EF4-FFF2-40B4-BE49-F238E27FC236}">
                <a16:creationId xmlns:a16="http://schemas.microsoft.com/office/drawing/2014/main" id="{4C21E6E8-6A3A-4C2F-8C8C-294C0436D0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57775" y="1592263"/>
            <a:ext cx="914400" cy="228600"/>
          </a:xfrm>
          <a:prstGeom prst="rect">
            <a:avLst/>
          </a:prstGeom>
        </p:spPr>
      </p:pic>
      <p:pic>
        <p:nvPicPr>
          <p:cNvPr id="12" name="FILTER" hidden="1">
            <a:extLst>
              <a:ext uri="{FF2B5EF4-FFF2-40B4-BE49-F238E27FC236}">
                <a16:creationId xmlns:a16="http://schemas.microsoft.com/office/drawing/2014/main" id="{9BB7D162-A0E3-4B96-AD20-B2E1523400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0391" y="1348983"/>
            <a:ext cx="914400" cy="228600"/>
          </a:xfrm>
          <a:prstGeom prst="rect">
            <a:avLst/>
          </a:prstGeom>
        </p:spPr>
      </p:pic>
      <p:pic>
        <p:nvPicPr>
          <p:cNvPr id="13" name="HEADER" hidden="1">
            <a:extLst>
              <a:ext uri="{FF2B5EF4-FFF2-40B4-BE49-F238E27FC236}">
                <a16:creationId xmlns:a16="http://schemas.microsoft.com/office/drawing/2014/main" id="{4C21E6E8-6A3A-4C2F-8C8C-294C0436D0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0391" y="1348983"/>
            <a:ext cx="914400" cy="228600"/>
          </a:xfrm>
          <a:prstGeom prst="rect">
            <a:avLst/>
          </a:prstGeom>
        </p:spPr>
      </p:pic>
      <p:pic>
        <p:nvPicPr>
          <p:cNvPr id="14" name="FILTER" hidden="1">
            <a:extLst>
              <a:ext uri="{FF2B5EF4-FFF2-40B4-BE49-F238E27FC236}">
                <a16:creationId xmlns:a16="http://schemas.microsoft.com/office/drawing/2014/main" id="{9BE183DD-520A-4902-BACA-07B0C853F2D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7964" y="1054916"/>
            <a:ext cx="914400" cy="228600"/>
          </a:xfrm>
          <a:prstGeom prst="rect">
            <a:avLst/>
          </a:prstGeom>
        </p:spPr>
      </p:pic>
      <p:pic>
        <p:nvPicPr>
          <p:cNvPr id="15" name="HEADER" hidden="1">
            <a:extLst>
              <a:ext uri="{FF2B5EF4-FFF2-40B4-BE49-F238E27FC236}">
                <a16:creationId xmlns:a16="http://schemas.microsoft.com/office/drawing/2014/main" id="{AF892DD0-A8B5-4546-A55B-3E61CDCA45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7964" y="1054916"/>
            <a:ext cx="914400" cy="228600"/>
          </a:xfrm>
          <a:prstGeom prst="rect">
            <a:avLst/>
          </a:prstGeom>
        </p:spPr>
      </p:pic>
      <p:pic>
        <p:nvPicPr>
          <p:cNvPr id="16" name="FILTER" hidden="1">
            <a:extLst>
              <a:ext uri="{FF2B5EF4-FFF2-40B4-BE49-F238E27FC236}">
                <a16:creationId xmlns:a16="http://schemas.microsoft.com/office/drawing/2014/main" id="{D195CC4D-2886-44AC-9804-E4EA5C2D83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1887" y="1600199"/>
            <a:ext cx="2846627" cy="711657"/>
          </a:xfrm>
          <a:prstGeom prst="rect">
            <a:avLst/>
          </a:prstGeom>
        </p:spPr>
      </p:pic>
      <p:pic>
        <p:nvPicPr>
          <p:cNvPr id="17" name="HEADER" hidden="1">
            <a:extLst>
              <a:ext uri="{FF2B5EF4-FFF2-40B4-BE49-F238E27FC236}">
                <a16:creationId xmlns:a16="http://schemas.microsoft.com/office/drawing/2014/main" id="{45D2CA69-5D07-487A-B4A8-4DA8076E5E7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41887" y="1600199"/>
            <a:ext cx="2846627" cy="711657"/>
          </a:xfrm>
          <a:prstGeom prst="rect">
            <a:avLst/>
          </a:prstGeom>
        </p:spPr>
      </p:pic>
      <p:pic>
        <p:nvPicPr>
          <p:cNvPr id="18" name="FILTER" hidden="1">
            <a:extLst>
              <a:ext uri="{FF2B5EF4-FFF2-40B4-BE49-F238E27FC236}">
                <a16:creationId xmlns:a16="http://schemas.microsoft.com/office/drawing/2014/main" id="{42404C33-570D-4AD0-9D84-928A893269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6914" y="841684"/>
            <a:ext cx="2037325" cy="509331"/>
          </a:xfrm>
          <a:prstGeom prst="rect">
            <a:avLst/>
          </a:prstGeom>
        </p:spPr>
      </p:pic>
      <p:pic>
        <p:nvPicPr>
          <p:cNvPr id="19" name="HEADER" hidden="1">
            <a:extLst>
              <a:ext uri="{FF2B5EF4-FFF2-40B4-BE49-F238E27FC236}">
                <a16:creationId xmlns:a16="http://schemas.microsoft.com/office/drawing/2014/main" id="{8641AFE0-1EB7-4109-80CD-4824C2F390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76914" y="841684"/>
            <a:ext cx="2037325" cy="509331"/>
          </a:xfrm>
          <a:prstGeom prst="rect">
            <a:avLst/>
          </a:prstGeom>
        </p:spPr>
      </p:pic>
      <p:pic>
        <p:nvPicPr>
          <p:cNvPr id="20" name="FILTER" hidden="1">
            <a:extLst>
              <a:ext uri="{FF2B5EF4-FFF2-40B4-BE49-F238E27FC236}">
                <a16:creationId xmlns:a16="http://schemas.microsoft.com/office/drawing/2014/main" id="{812EF987-D8A4-409C-A509-D22B971A58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55851" y="842004"/>
            <a:ext cx="914400" cy="228600"/>
          </a:xfrm>
          <a:prstGeom prst="rect">
            <a:avLst/>
          </a:prstGeom>
        </p:spPr>
      </p:pic>
      <p:pic>
        <p:nvPicPr>
          <p:cNvPr id="21" name="HEADER" hidden="1">
            <a:extLst>
              <a:ext uri="{FF2B5EF4-FFF2-40B4-BE49-F238E27FC236}">
                <a16:creationId xmlns:a16="http://schemas.microsoft.com/office/drawing/2014/main" id="{A773E5E4-2DDC-458C-B396-1B8C7C9CBB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55851" y="842004"/>
            <a:ext cx="914400" cy="228600"/>
          </a:xfrm>
          <a:prstGeom prst="rect">
            <a:avLst/>
          </a:prstGeom>
        </p:spPr>
      </p:pic>
      <p:pic>
        <p:nvPicPr>
          <p:cNvPr id="22" name="FILTER" hidden="1">
            <a:extLst>
              <a:ext uri="{FF2B5EF4-FFF2-40B4-BE49-F238E27FC236}">
                <a16:creationId xmlns:a16="http://schemas.microsoft.com/office/drawing/2014/main" id="{EC56510B-19DF-4F6E-AB63-81639FE3E1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0232" y="1108493"/>
            <a:ext cx="1839364" cy="459841"/>
          </a:xfrm>
          <a:prstGeom prst="rect">
            <a:avLst/>
          </a:prstGeom>
        </p:spPr>
      </p:pic>
      <p:pic>
        <p:nvPicPr>
          <p:cNvPr id="23" name="HEADER" hidden="1">
            <a:extLst>
              <a:ext uri="{FF2B5EF4-FFF2-40B4-BE49-F238E27FC236}">
                <a16:creationId xmlns:a16="http://schemas.microsoft.com/office/drawing/2014/main" id="{B8ECE078-5AB3-4108-969D-31777C78B3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80232" y="1108493"/>
            <a:ext cx="1839364" cy="459841"/>
          </a:xfrm>
          <a:prstGeom prst="rect">
            <a:avLst/>
          </a:prstGeom>
        </p:spPr>
      </p:pic>
      <p:pic>
        <p:nvPicPr>
          <p:cNvPr id="24" name="FILTER" hidden="1">
            <a:extLst>
              <a:ext uri="{FF2B5EF4-FFF2-40B4-BE49-F238E27FC236}">
                <a16:creationId xmlns:a16="http://schemas.microsoft.com/office/drawing/2014/main" id="{77327C9D-834E-4D03-8C6E-BAC2C9DFE6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2130" y="999309"/>
            <a:ext cx="914400" cy="228600"/>
          </a:xfrm>
          <a:prstGeom prst="rect">
            <a:avLst/>
          </a:prstGeom>
        </p:spPr>
      </p:pic>
      <p:pic>
        <p:nvPicPr>
          <p:cNvPr id="25" name="HEADER" hidden="1">
            <a:extLst>
              <a:ext uri="{FF2B5EF4-FFF2-40B4-BE49-F238E27FC236}">
                <a16:creationId xmlns:a16="http://schemas.microsoft.com/office/drawing/2014/main" id="{D92F9FB5-FCD8-4330-832D-1FBB623A4C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2130" y="999309"/>
            <a:ext cx="914400" cy="228600"/>
          </a:xfrm>
          <a:prstGeom prst="rect">
            <a:avLst/>
          </a:prstGeom>
        </p:spPr>
      </p:pic>
      <p:pic>
        <p:nvPicPr>
          <p:cNvPr id="26" name="FILTER" hidden="1">
            <a:extLst>
              <a:ext uri="{FF2B5EF4-FFF2-40B4-BE49-F238E27FC236}">
                <a16:creationId xmlns:a16="http://schemas.microsoft.com/office/drawing/2014/main" id="{2C349F41-D829-40E0-B4AF-1FCD6EDAEE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3852" y="775057"/>
            <a:ext cx="1470094" cy="367524"/>
          </a:xfrm>
          <a:prstGeom prst="rect">
            <a:avLst/>
          </a:prstGeom>
        </p:spPr>
      </p:pic>
      <p:pic>
        <p:nvPicPr>
          <p:cNvPr id="27" name="HEADER" hidden="1">
            <a:extLst>
              <a:ext uri="{FF2B5EF4-FFF2-40B4-BE49-F238E27FC236}">
                <a16:creationId xmlns:a16="http://schemas.microsoft.com/office/drawing/2014/main" id="{19702C59-208E-497B-BF49-F62982BAA3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23852" y="775057"/>
            <a:ext cx="1470094" cy="367524"/>
          </a:xfrm>
          <a:prstGeom prst="rect">
            <a:avLst/>
          </a:prstGeom>
        </p:spPr>
      </p:pic>
      <p:pic>
        <p:nvPicPr>
          <p:cNvPr id="30" name="FILTER" hidden="1">
            <a:extLst>
              <a:ext uri="{FF2B5EF4-FFF2-40B4-BE49-F238E27FC236}">
                <a16:creationId xmlns:a16="http://schemas.microsoft.com/office/drawing/2014/main" id="{2C349F41-D829-40E0-B4AF-1FCD6EDAEE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92675" y="1600200"/>
            <a:ext cx="914400" cy="228600"/>
          </a:xfrm>
          <a:prstGeom prst="rect">
            <a:avLst/>
          </a:prstGeom>
        </p:spPr>
      </p:pic>
      <p:pic>
        <p:nvPicPr>
          <p:cNvPr id="31" name="HEADER" hidden="1">
            <a:extLst>
              <a:ext uri="{FF2B5EF4-FFF2-40B4-BE49-F238E27FC236}">
                <a16:creationId xmlns:a16="http://schemas.microsoft.com/office/drawing/2014/main" id="{19702C59-208E-497B-BF49-F62982BAA3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92675" y="1600200"/>
            <a:ext cx="914400" cy="228600"/>
          </a:xfrm>
          <a:prstGeom prst="rect">
            <a:avLst/>
          </a:prstGeom>
        </p:spPr>
      </p:pic>
      <p:pic>
        <p:nvPicPr>
          <p:cNvPr id="32" name="FILTER" hidden="1">
            <a:extLst>
              <a:ext uri="{FF2B5EF4-FFF2-40B4-BE49-F238E27FC236}">
                <a16:creationId xmlns:a16="http://schemas.microsoft.com/office/drawing/2014/main" id="{2C349F41-D829-40E0-B4AF-1FCD6EDAEE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84550" y="947057"/>
            <a:ext cx="1742110" cy="435528"/>
          </a:xfrm>
          <a:prstGeom prst="rect">
            <a:avLst/>
          </a:prstGeom>
        </p:spPr>
      </p:pic>
      <p:pic>
        <p:nvPicPr>
          <p:cNvPr id="33" name="HEADER" hidden="1">
            <a:extLst>
              <a:ext uri="{FF2B5EF4-FFF2-40B4-BE49-F238E27FC236}">
                <a16:creationId xmlns:a16="http://schemas.microsoft.com/office/drawing/2014/main" id="{19702C59-208E-497B-BF49-F62982BAA3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84550" y="947057"/>
            <a:ext cx="1742110" cy="435528"/>
          </a:xfrm>
          <a:prstGeom prst="rect">
            <a:avLst/>
          </a:prstGeom>
        </p:spPr>
      </p:pic>
      <p:pic>
        <p:nvPicPr>
          <p:cNvPr id="29" name="FILTER" hidden="1">
            <a:extLst>
              <a:ext uri="{FF2B5EF4-FFF2-40B4-BE49-F238E27FC236}">
                <a16:creationId xmlns:a16="http://schemas.microsoft.com/office/drawing/2014/main" id="{CDC63926-F6AD-4A0A-989A-BEE63EE2D5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17771" y="842011"/>
            <a:ext cx="2057187" cy="514297"/>
          </a:xfrm>
          <a:prstGeom prst="rect">
            <a:avLst/>
          </a:prstGeom>
        </p:spPr>
      </p:pic>
      <p:pic>
        <p:nvPicPr>
          <p:cNvPr id="34" name="HEADER" hidden="1">
            <a:extLst>
              <a:ext uri="{FF2B5EF4-FFF2-40B4-BE49-F238E27FC236}">
                <a16:creationId xmlns:a16="http://schemas.microsoft.com/office/drawing/2014/main" id="{F474C7F9-25E8-4126-B833-B7837209B0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17771" y="842011"/>
            <a:ext cx="2057187" cy="514297"/>
          </a:xfrm>
          <a:prstGeom prst="rect">
            <a:avLst/>
          </a:prstGeom>
        </p:spPr>
      </p:pic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44002AB3-37D1-490F-90AF-62CCF257A18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452785"/>
              </p:ext>
            </p:extLst>
          </p:nvPr>
        </p:nvGraphicFramePr>
        <p:xfrm>
          <a:off x="322217" y="362615"/>
          <a:ext cx="3074126" cy="12235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37509">
                  <a:extLst>
                    <a:ext uri="{9D8B030D-6E8A-4147-A177-3AD203B41FA5}">
                      <a16:colId xmlns:a16="http://schemas.microsoft.com/office/drawing/2014/main" val="183032968"/>
                    </a:ext>
                  </a:extLst>
                </a:gridCol>
                <a:gridCol w="1236617">
                  <a:extLst>
                    <a:ext uri="{9D8B030D-6E8A-4147-A177-3AD203B41FA5}">
                      <a16:colId xmlns:a16="http://schemas.microsoft.com/office/drawing/2014/main" val="2712874528"/>
                    </a:ext>
                  </a:extLst>
                </a:gridCol>
              </a:tblGrid>
              <a:tr h="290505">
                <a:tc>
                  <a:txBody>
                    <a:bodyPr/>
                    <a:lstStyle/>
                    <a:p>
                      <a:r>
                        <a:rPr lang="en-US" sz="1600" dirty="0"/>
                        <a:t>Bank Account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Balance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02838697"/>
                  </a:ext>
                </a:extLst>
              </a:tr>
              <a:tr h="444148">
                <a:tc>
                  <a:txBody>
                    <a:bodyPr/>
                    <a:lstStyle/>
                    <a:p>
                      <a:pPr marL="0" marR="0" lvl="0" indent="0" algn="l" defTabSz="9138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EOM May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dirty="0"/>
                        <a:t>$41,910.24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36308137"/>
                  </a:ext>
                </a:extLst>
              </a:tr>
              <a:tr h="444148">
                <a:tc>
                  <a:txBody>
                    <a:bodyPr/>
                    <a:lstStyle/>
                    <a:p>
                      <a:pPr marL="0" marR="0" lvl="0" indent="0" algn="l" defTabSz="9138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As of Jun 23, 2019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3837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$40,698.03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31026519"/>
                  </a:ext>
                </a:extLst>
              </a:tr>
            </a:tbl>
          </a:graphicData>
        </a:graphic>
      </p:graphicFrame>
      <p:sp>
        <p:nvSpPr>
          <p:cNvPr id="5" name="Speech Bubble: Rectangle 4">
            <a:extLst>
              <a:ext uri="{FF2B5EF4-FFF2-40B4-BE49-F238E27FC236}">
                <a16:creationId xmlns:a16="http://schemas.microsoft.com/office/drawing/2014/main" id="{47EB6E53-A8CB-4150-9BF7-CF21720E2730}"/>
              </a:ext>
            </a:extLst>
          </p:cNvPr>
          <p:cNvSpPr/>
          <p:nvPr/>
        </p:nvSpPr>
        <p:spPr>
          <a:xfrm>
            <a:off x="2151018" y="5355771"/>
            <a:ext cx="1550125" cy="583474"/>
          </a:xfrm>
          <a:prstGeom prst="wedgeRectCallout">
            <a:avLst>
              <a:gd name="adj1" fmla="val 143463"/>
              <a:gd name="adj2" fmla="val 733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Budgeted for last month</a:t>
            </a:r>
          </a:p>
        </p:txBody>
      </p:sp>
      <p:sp>
        <p:nvSpPr>
          <p:cNvPr id="35" name="Speech Bubble: Rectangle 34">
            <a:extLst>
              <a:ext uri="{FF2B5EF4-FFF2-40B4-BE49-F238E27FC236}">
                <a16:creationId xmlns:a16="http://schemas.microsoft.com/office/drawing/2014/main" id="{76B7BD71-112C-48C1-BC1D-116FE9528841}"/>
              </a:ext>
            </a:extLst>
          </p:cNvPr>
          <p:cNvSpPr/>
          <p:nvPr/>
        </p:nvSpPr>
        <p:spPr>
          <a:xfrm>
            <a:off x="2151017" y="2503714"/>
            <a:ext cx="1419497" cy="256903"/>
          </a:xfrm>
          <a:prstGeom prst="wedgeRectCallout">
            <a:avLst>
              <a:gd name="adj1" fmla="val 163095"/>
              <a:gd name="adj2" fmla="val -24442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Grant</a:t>
            </a:r>
          </a:p>
        </p:txBody>
      </p:sp>
    </p:spTree>
    <p:extLst>
      <p:ext uri="{BB962C8B-B14F-4D97-AF65-F5344CB8AC3E}">
        <p14:creationId xmlns:p14="http://schemas.microsoft.com/office/powerpoint/2010/main" val="5792727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74D4BB-0763-4498-B902-84AE0555E111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6/23/2019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1E9F8A-2C30-4455-B40C-BDAFD96DDD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EEF9A1A-4C6C-4E04-BA40-3918491604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3150" y="373841"/>
            <a:ext cx="7505700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89555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647D64-0829-41C9-A4C6-5344C3B02D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6 Month Budget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24189B-B864-49FD-923A-01DA01AD1A4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A9D5E35-DFEC-4D25-9D5F-6971E14AB8F5}" type="datetime1">
              <a:rPr lang="en-US" smtClean="0"/>
              <a:pPr/>
              <a:t>6/23/2019</a:t>
            </a:fld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AE0A3B-95AA-4E70-B90C-F3BDA55AE4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4F3EA71-902E-4B4C-B68A-F9BA1240884D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807E9B54-CD03-4AE4-A02F-1BB6AED91D3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64677" y="992777"/>
            <a:ext cx="8428260" cy="5093668"/>
          </a:xfrm>
          <a:prstGeom prst="rect">
            <a:avLst/>
          </a:prstGeom>
        </p:spPr>
      </p:pic>
      <p:sp>
        <p:nvSpPr>
          <p:cNvPr id="10" name="Speech Bubble: Rectangle 9">
            <a:extLst>
              <a:ext uri="{FF2B5EF4-FFF2-40B4-BE49-F238E27FC236}">
                <a16:creationId xmlns:a16="http://schemas.microsoft.com/office/drawing/2014/main" id="{C2C750B7-134A-4F96-B706-5CB825CE8E45}"/>
              </a:ext>
            </a:extLst>
          </p:cNvPr>
          <p:cNvSpPr/>
          <p:nvPr/>
        </p:nvSpPr>
        <p:spPr>
          <a:xfrm>
            <a:off x="10554787" y="3853544"/>
            <a:ext cx="1419497" cy="256903"/>
          </a:xfrm>
          <a:prstGeom prst="wedgeRectCallout">
            <a:avLst>
              <a:gd name="adj1" fmla="val -229543"/>
              <a:gd name="adj2" fmla="val 26744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Ceramics</a:t>
            </a:r>
          </a:p>
        </p:txBody>
      </p:sp>
      <p:sp>
        <p:nvSpPr>
          <p:cNvPr id="11" name="Speech Bubble: Rectangle 10">
            <a:extLst>
              <a:ext uri="{FF2B5EF4-FFF2-40B4-BE49-F238E27FC236}">
                <a16:creationId xmlns:a16="http://schemas.microsoft.com/office/drawing/2014/main" id="{53028347-113A-4DBB-BBD1-9449A1113BEE}"/>
              </a:ext>
            </a:extLst>
          </p:cNvPr>
          <p:cNvSpPr/>
          <p:nvPr/>
        </p:nvSpPr>
        <p:spPr>
          <a:xfrm>
            <a:off x="10616860" y="4469676"/>
            <a:ext cx="1419497" cy="256903"/>
          </a:xfrm>
          <a:prstGeom prst="wedgeRectCallout">
            <a:avLst>
              <a:gd name="adj1" fmla="val -235065"/>
              <a:gd name="adj2" fmla="val 9795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Cameras</a:t>
            </a:r>
          </a:p>
        </p:txBody>
      </p:sp>
    </p:spTree>
    <p:extLst>
      <p:ext uri="{BB962C8B-B14F-4D97-AF65-F5344CB8AC3E}">
        <p14:creationId xmlns:p14="http://schemas.microsoft.com/office/powerpoint/2010/main" val="1987962008"/>
      </p:ext>
    </p:extLst>
  </p:cSld>
  <p:clrMapOvr>
    <a:masterClrMapping/>
  </p:clrMapOvr>
</p:sld>
</file>

<file path=ppt/theme/theme1.xml><?xml version="1.0" encoding="utf-8"?>
<a:theme xmlns:a="http://schemas.openxmlformats.org/drawingml/2006/main" name="Makersmiths_White">
  <a:themeElements>
    <a:clrScheme name="Makersmiths">
      <a:dk1>
        <a:sysClr val="windowText" lastClr="000000"/>
      </a:dk1>
      <a:lt1>
        <a:sysClr val="window" lastClr="FFFFFF"/>
      </a:lt1>
      <a:dk2>
        <a:srgbClr val="69676D"/>
      </a:dk2>
      <a:lt2>
        <a:srgbClr val="C2C1C5"/>
      </a:lt2>
      <a:accent1>
        <a:srgbClr val="C00000"/>
      </a:accent1>
      <a:accent2>
        <a:srgbClr val="4E4D51"/>
      </a:accent2>
      <a:accent3>
        <a:srgbClr val="A4A3A8"/>
      </a:accent3>
      <a:accent4>
        <a:srgbClr val="C2C1C5"/>
      </a:accent4>
      <a:accent5>
        <a:srgbClr val="920000"/>
      </a:accent5>
      <a:accent6>
        <a:srgbClr val="E20000"/>
      </a:accent6>
      <a:hlink>
        <a:srgbClr val="002060"/>
      </a:hlink>
      <a:folHlink>
        <a:srgbClr val="932968"/>
      </a:folHlink>
    </a:clrScheme>
    <a:fontScheme name="Makersmiths">
      <a:majorFont>
        <a:latin typeface="Gothic medium"/>
        <a:ea typeface=""/>
        <a:cs typeface=""/>
      </a:majorFont>
      <a:minorFont>
        <a:latin typeface="Gothic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akersmiths_2">
  <a:themeElements>
    <a:clrScheme name="Makersmiths">
      <a:dk1>
        <a:sysClr val="windowText" lastClr="000000"/>
      </a:dk1>
      <a:lt1>
        <a:sysClr val="window" lastClr="FFFFFF"/>
      </a:lt1>
      <a:dk2>
        <a:srgbClr val="69676D"/>
      </a:dk2>
      <a:lt2>
        <a:srgbClr val="C2C1C5"/>
      </a:lt2>
      <a:accent1>
        <a:srgbClr val="C00000"/>
      </a:accent1>
      <a:accent2>
        <a:srgbClr val="4E4D51"/>
      </a:accent2>
      <a:accent3>
        <a:srgbClr val="A4A3A8"/>
      </a:accent3>
      <a:accent4>
        <a:srgbClr val="C2C1C5"/>
      </a:accent4>
      <a:accent5>
        <a:srgbClr val="920000"/>
      </a:accent5>
      <a:accent6>
        <a:srgbClr val="E20000"/>
      </a:accent6>
      <a:hlink>
        <a:srgbClr val="002060"/>
      </a:hlink>
      <a:folHlink>
        <a:srgbClr val="932968"/>
      </a:folHlink>
    </a:clrScheme>
    <a:fontScheme name="Makersmiths">
      <a:majorFont>
        <a:latin typeface="Gothic medium"/>
        <a:ea typeface=""/>
        <a:cs typeface=""/>
      </a:majorFont>
      <a:minorFont>
        <a:latin typeface="Gothic medium"/>
        <a:ea typeface=""/>
        <a:cs typeface="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akersmiths2">
  <a:themeElements>
    <a:clrScheme name="Makersmiths">
      <a:dk1>
        <a:sysClr val="windowText" lastClr="000000"/>
      </a:dk1>
      <a:lt1>
        <a:sysClr val="window" lastClr="FFFFFF"/>
      </a:lt1>
      <a:dk2>
        <a:srgbClr val="69676D"/>
      </a:dk2>
      <a:lt2>
        <a:srgbClr val="C2C1C5"/>
      </a:lt2>
      <a:accent1>
        <a:srgbClr val="C00000"/>
      </a:accent1>
      <a:accent2>
        <a:srgbClr val="4E4D51"/>
      </a:accent2>
      <a:accent3>
        <a:srgbClr val="A4A3A8"/>
      </a:accent3>
      <a:accent4>
        <a:srgbClr val="C2C1C5"/>
      </a:accent4>
      <a:accent5>
        <a:srgbClr val="920000"/>
      </a:accent5>
      <a:accent6>
        <a:srgbClr val="E20000"/>
      </a:accent6>
      <a:hlink>
        <a:srgbClr val="002060"/>
      </a:hlink>
      <a:folHlink>
        <a:srgbClr val="932968"/>
      </a:folHlink>
    </a:clrScheme>
    <a:fontScheme name="Makersmiths">
      <a:majorFont>
        <a:latin typeface="Gothic medium"/>
        <a:ea typeface=""/>
        <a:cs typeface=""/>
      </a:majorFont>
      <a:minorFont>
        <a:latin typeface="Gothic medium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2017-08-04 Laser Intro</Template>
  <TotalTime>209</TotalTime>
  <Words>31</Words>
  <Application>Microsoft Office PowerPoint</Application>
  <PresentationFormat>Widescreen</PresentationFormat>
  <Paragraphs>16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Arial</vt:lpstr>
      <vt:lpstr>Gotham Medium</vt:lpstr>
      <vt:lpstr>Gothic medium</vt:lpstr>
      <vt:lpstr>Makersmiths_White</vt:lpstr>
      <vt:lpstr>Makersmiths_2</vt:lpstr>
      <vt:lpstr>Makersmiths2</vt:lpstr>
      <vt:lpstr>May 2019 Track to Budget</vt:lpstr>
      <vt:lpstr>PowerPoint Presentation</vt:lpstr>
      <vt:lpstr>PowerPoint Presentation</vt:lpstr>
      <vt:lpstr>6 Month Budget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Dec 2017  Income Statement</dc:title>
  <dc:creator>John Dubelko</dc:creator>
  <cp:lastModifiedBy>John Dubelko</cp:lastModifiedBy>
  <cp:revision>31</cp:revision>
  <dcterms:created xsi:type="dcterms:W3CDTF">2018-01-30T02:47:39Z</dcterms:created>
  <dcterms:modified xsi:type="dcterms:W3CDTF">2019-06-24T00:59:05Z</dcterms:modified>
</cp:coreProperties>
</file>