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9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April 2019</a:t>
            </a:r>
            <a:br>
              <a:rPr lang="en-US" dirty="0"/>
            </a:br>
            <a:r>
              <a:rPr lang="en-US" dirty="0"/>
              <a:t>Track to Budget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4002AB3-37D1-490F-90AF-62CCF257A1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039784"/>
              </p:ext>
            </p:extLst>
          </p:nvPr>
        </p:nvGraphicFramePr>
        <p:xfrm>
          <a:off x="322217" y="362615"/>
          <a:ext cx="3074126" cy="1223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7509">
                  <a:extLst>
                    <a:ext uri="{9D8B030D-6E8A-4147-A177-3AD203B41FA5}">
                      <a16:colId xmlns:a16="http://schemas.microsoft.com/office/drawing/2014/main" val="183032968"/>
                    </a:ext>
                  </a:extLst>
                </a:gridCol>
                <a:gridCol w="1236617">
                  <a:extLst>
                    <a:ext uri="{9D8B030D-6E8A-4147-A177-3AD203B41FA5}">
                      <a16:colId xmlns:a16="http://schemas.microsoft.com/office/drawing/2014/main" val="2712874528"/>
                    </a:ext>
                  </a:extLst>
                </a:gridCol>
              </a:tblGrid>
              <a:tr h="290505">
                <a:tc>
                  <a:txBody>
                    <a:bodyPr/>
                    <a:lstStyle/>
                    <a:p>
                      <a:r>
                        <a:rPr lang="en-US" sz="1600" dirty="0"/>
                        <a:t>Bank Account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Balance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283869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EOM April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$40,471.66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30813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As of May 29,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$41,898.57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1026519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F2808B4C-CAF9-43BE-9E94-343A19D4E8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0473" y="309562"/>
            <a:ext cx="7362825" cy="623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4D4BB-0763-4498-B902-84AE0555E1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64806-C2E3-4009-B420-7576855B4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E9F8A-2C30-4455-B40C-BDAFD96DD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9FA120-45AD-4A60-B338-13683C5F9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453" y="545510"/>
            <a:ext cx="7810500" cy="561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955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47D64-0829-41C9-A4C6-5344C3B02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Month Budget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465A2B9-1D5E-4FF9-AEE0-3A90DC2A92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1899" y="1236616"/>
            <a:ext cx="8383426" cy="495672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4189B-B864-49FD-923A-01DA01AD1A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5/29/2019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A7A0F-AD04-4072-83CE-D2D3E8DEA9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E0A3B-95AA-4E70-B90C-F3BDA55AE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962008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189</TotalTime>
  <Words>30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Gotham Medium</vt:lpstr>
      <vt:lpstr>Gothic medium</vt:lpstr>
      <vt:lpstr>Makersmiths_White</vt:lpstr>
      <vt:lpstr>Makersmiths_2</vt:lpstr>
      <vt:lpstr>Makersmiths2</vt:lpstr>
      <vt:lpstr>April 2019 Track to Budget</vt:lpstr>
      <vt:lpstr>PowerPoint Presentation</vt:lpstr>
      <vt:lpstr>PowerPoint Presentation</vt:lpstr>
      <vt:lpstr>6 Month Budget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28</cp:revision>
  <dcterms:created xsi:type="dcterms:W3CDTF">2018-01-30T02:47:39Z</dcterms:created>
  <dcterms:modified xsi:type="dcterms:W3CDTF">2019-05-29T18:40:00Z</dcterms:modified>
</cp:coreProperties>
</file>