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3/27/2019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Feb2019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26C6415-8DF8-4714-8FF9-7DB5B2535B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0689" y="696068"/>
            <a:ext cx="8748168" cy="5849616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55314"/>
              </p:ext>
            </p:extLst>
          </p:nvPr>
        </p:nvGraphicFramePr>
        <p:xfrm>
          <a:off x="220617" y="362615"/>
          <a:ext cx="31757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357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314369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Feb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$35,525.17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Mar 27,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/>
                        <a:t>$32,588.18</a:t>
                      </a:r>
                      <a:endParaRPr lang="en-US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Month Budget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465A2B9-1D5E-4FF9-AEE0-3A90DC2A92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1899" y="1236616"/>
            <a:ext cx="8383426" cy="495672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3/27/2019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AA7A0F-AD04-4072-83CE-D2D3E8DEA9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© Makersmiths 2014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151</TotalTime>
  <Words>24</Words>
  <Application>Microsoft Office PowerPoint</Application>
  <PresentationFormat>Widescreen</PresentationFormat>
  <Paragraphs>11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Gotham Medium</vt:lpstr>
      <vt:lpstr>Gothic medium</vt:lpstr>
      <vt:lpstr>Makersmiths_White</vt:lpstr>
      <vt:lpstr>Makersmiths_2</vt:lpstr>
      <vt:lpstr>Makersmiths2</vt:lpstr>
      <vt:lpstr>Feb2019 Track to Budget</vt:lpstr>
      <vt:lpstr>PowerPoint Presentation</vt:lpstr>
      <vt:lpstr>6 Month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23</cp:revision>
  <dcterms:created xsi:type="dcterms:W3CDTF">2018-01-30T02:47:39Z</dcterms:created>
  <dcterms:modified xsi:type="dcterms:W3CDTF">2019-03-28T01:22:26Z</dcterms:modified>
</cp:coreProperties>
</file>