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Jan2019</a:t>
            </a:r>
            <a:br>
              <a:rPr lang="en-US" dirty="0"/>
            </a:br>
            <a:r>
              <a:rPr lang="en-US" dirty="0"/>
              <a:t>Track to Budget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3F3063-4F52-4B34-8F81-C5EB88D61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3926" y="601982"/>
            <a:ext cx="7572919" cy="565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47D64-0829-41C9-A4C6-5344C3B02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Month Budget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465A2B9-1D5E-4FF9-AEE0-3A90DC2A92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899" y="1236616"/>
            <a:ext cx="8383426" cy="495672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4189B-B864-49FD-923A-01DA01AD1A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3/24/2019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A7A0F-AD04-4072-83CE-D2D3E8DEA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E0A3B-95AA-4E70-B90C-F3BDA55AE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962008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144</TotalTime>
  <Words>9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Gotham Medium</vt:lpstr>
      <vt:lpstr>Gothic medium</vt:lpstr>
      <vt:lpstr>Makersmiths_White</vt:lpstr>
      <vt:lpstr>Makersmiths_2</vt:lpstr>
      <vt:lpstr>Makersmiths2</vt:lpstr>
      <vt:lpstr>Jan2019 Track to Budget</vt:lpstr>
      <vt:lpstr>PowerPoint Presentation</vt:lpstr>
      <vt:lpstr>6 Month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22</cp:revision>
  <dcterms:created xsi:type="dcterms:W3CDTF">2018-01-30T02:47:39Z</dcterms:created>
  <dcterms:modified xsi:type="dcterms:W3CDTF">2019-03-25T01:08:35Z</dcterms:modified>
</cp:coreProperties>
</file>