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8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f6fb24310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f6fb24310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f6fb24310_0_4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f6fb24310_0_4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f6fb24310_0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f6fb24310_0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1130675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220225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 sz="2800">
                <a:solidFill>
                  <a:srgbClr val="99999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 1">
  <p:cSld name="TITLE_AND_TWO_COLUMNS_1"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 sz="14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56" name="Google Shape;56;p1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 sz="14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8" name="Google Shape;5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2" name="Google Shape;62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 1">
  <p:cSld name="TITLE_ONLY_1">
    <p:bg>
      <p:bgPr>
        <a:solidFill>
          <a:srgbClr val="000000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65" name="Google Shape;65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87900" y="555600"/>
            <a:ext cx="2560200" cy="755700"/>
          </a:xfrm>
          <a:prstGeom prst="rect">
            <a:avLst/>
          </a:prstGeom>
          <a:solidFill>
            <a:srgbClr val="E31837"/>
          </a:solidFill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387900" y="1389600"/>
            <a:ext cx="2560200" cy="3179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" name="Google Shape;71;p14"/>
          <p:cNvSpPr txBox="1"/>
          <p:nvPr>
            <p:ph idx="2" type="title"/>
          </p:nvPr>
        </p:nvSpPr>
        <p:spPr>
          <a:xfrm>
            <a:off x="3291900" y="565050"/>
            <a:ext cx="2560200" cy="755700"/>
          </a:xfrm>
          <a:prstGeom prst="rect">
            <a:avLst/>
          </a:prstGeom>
          <a:solidFill>
            <a:srgbClr val="E31837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3" type="body"/>
          </p:nvPr>
        </p:nvSpPr>
        <p:spPr>
          <a:xfrm>
            <a:off x="3291900" y="1399050"/>
            <a:ext cx="2560200" cy="3179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73" name="Google Shape;73;p14"/>
          <p:cNvSpPr txBox="1"/>
          <p:nvPr>
            <p:ph idx="4" type="title"/>
          </p:nvPr>
        </p:nvSpPr>
        <p:spPr>
          <a:xfrm>
            <a:off x="6195900" y="565050"/>
            <a:ext cx="2560200" cy="755700"/>
          </a:xfrm>
          <a:prstGeom prst="rect">
            <a:avLst/>
          </a:prstGeom>
          <a:solidFill>
            <a:srgbClr val="E31837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4" name="Google Shape;74;p14"/>
          <p:cNvSpPr txBox="1"/>
          <p:nvPr>
            <p:ph idx="5" type="body"/>
          </p:nvPr>
        </p:nvSpPr>
        <p:spPr>
          <a:xfrm>
            <a:off x="6195900" y="1399050"/>
            <a:ext cx="2560200" cy="3179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9pPr>
          </a:lstStyle>
          <a:p/>
        </p:txBody>
      </p:sp>
      <p:pic>
        <p:nvPicPr>
          <p:cNvPr id="75" name="Google Shape;75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 2">
  <p:cSld name="ONE_COLUMN_TEXT_2">
    <p:bg>
      <p:bgPr>
        <a:solidFill>
          <a:srgbClr val="000000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87900" y="555600"/>
            <a:ext cx="2560200" cy="755700"/>
          </a:xfrm>
          <a:prstGeom prst="rect">
            <a:avLst/>
          </a:prstGeom>
          <a:solidFill>
            <a:srgbClr val="E31837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87900" y="1389600"/>
            <a:ext cx="2560200" cy="31794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15"/>
          <p:cNvSpPr txBox="1"/>
          <p:nvPr>
            <p:ph idx="2" type="title"/>
          </p:nvPr>
        </p:nvSpPr>
        <p:spPr>
          <a:xfrm>
            <a:off x="3291900" y="565050"/>
            <a:ext cx="2560200" cy="755700"/>
          </a:xfrm>
          <a:prstGeom prst="rect">
            <a:avLst/>
          </a:prstGeom>
          <a:solidFill>
            <a:srgbClr val="E31837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1" name="Google Shape;81;p15"/>
          <p:cNvSpPr txBox="1"/>
          <p:nvPr>
            <p:ph idx="3" type="body"/>
          </p:nvPr>
        </p:nvSpPr>
        <p:spPr>
          <a:xfrm>
            <a:off x="3291900" y="1399050"/>
            <a:ext cx="2560200" cy="31794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82" name="Google Shape;82;p15"/>
          <p:cNvSpPr txBox="1"/>
          <p:nvPr>
            <p:ph idx="4" type="title"/>
          </p:nvPr>
        </p:nvSpPr>
        <p:spPr>
          <a:xfrm>
            <a:off x="6195900" y="565050"/>
            <a:ext cx="2560200" cy="755700"/>
          </a:xfrm>
          <a:prstGeom prst="rect">
            <a:avLst/>
          </a:prstGeom>
          <a:solidFill>
            <a:srgbClr val="E31837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3" name="Google Shape;83;p15"/>
          <p:cNvSpPr txBox="1"/>
          <p:nvPr>
            <p:ph idx="5" type="body"/>
          </p:nvPr>
        </p:nvSpPr>
        <p:spPr>
          <a:xfrm>
            <a:off x="6195900" y="1399050"/>
            <a:ext cx="2560200" cy="31794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pic>
        <p:nvPicPr>
          <p:cNvPr id="84" name="Google Shape;84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 1">
  <p:cSld name="ONE_COLUMN_TEXT_1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87900" y="555600"/>
            <a:ext cx="2560200" cy="755700"/>
          </a:xfrm>
          <a:prstGeom prst="rect">
            <a:avLst/>
          </a:prstGeom>
          <a:solidFill>
            <a:srgbClr val="999999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87900" y="1389600"/>
            <a:ext cx="2560200" cy="3179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88" name="Google Shape;8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6"/>
          <p:cNvSpPr txBox="1"/>
          <p:nvPr>
            <p:ph idx="2" type="title"/>
          </p:nvPr>
        </p:nvSpPr>
        <p:spPr>
          <a:xfrm>
            <a:off x="3291900" y="565050"/>
            <a:ext cx="2560200" cy="755700"/>
          </a:xfrm>
          <a:prstGeom prst="rect">
            <a:avLst/>
          </a:prstGeom>
          <a:solidFill>
            <a:srgbClr val="999999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90" name="Google Shape;90;p16"/>
          <p:cNvSpPr txBox="1"/>
          <p:nvPr>
            <p:ph idx="3" type="body"/>
          </p:nvPr>
        </p:nvSpPr>
        <p:spPr>
          <a:xfrm>
            <a:off x="3291900" y="1399050"/>
            <a:ext cx="2560200" cy="3179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91" name="Google Shape;91;p16"/>
          <p:cNvSpPr txBox="1"/>
          <p:nvPr>
            <p:ph idx="4" type="title"/>
          </p:nvPr>
        </p:nvSpPr>
        <p:spPr>
          <a:xfrm>
            <a:off x="6195900" y="565050"/>
            <a:ext cx="2560200" cy="755700"/>
          </a:xfrm>
          <a:prstGeom prst="rect">
            <a:avLst/>
          </a:prstGeom>
          <a:solidFill>
            <a:srgbClr val="999999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92" name="Google Shape;92;p16"/>
          <p:cNvSpPr txBox="1"/>
          <p:nvPr>
            <p:ph idx="5" type="body"/>
          </p:nvPr>
        </p:nvSpPr>
        <p:spPr>
          <a:xfrm>
            <a:off x="6195900" y="1399050"/>
            <a:ext cx="2560200" cy="3179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 sz="1200"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 sz="1200"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 sz="1200">
                <a:solidFill>
                  <a:srgbClr val="000000"/>
                </a:solidFill>
              </a:defRPr>
            </a:lvl9pPr>
          </a:lstStyle>
          <a:p/>
        </p:txBody>
      </p:sp>
      <p:pic>
        <p:nvPicPr>
          <p:cNvPr id="93" name="Google Shape;93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 1 1">
  <p:cSld name="ONE_COLUMN_TEXT_1_1">
    <p:bg>
      <p:bgPr>
        <a:solidFill>
          <a:srgbClr val="000000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87900" y="555600"/>
            <a:ext cx="2560200" cy="755700"/>
          </a:xfrm>
          <a:prstGeom prst="rect">
            <a:avLst/>
          </a:prstGeom>
          <a:solidFill>
            <a:srgbClr val="999999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87900" y="1389600"/>
            <a:ext cx="2560200" cy="31794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97" name="Google Shape;9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Google Shape;98;p17"/>
          <p:cNvSpPr txBox="1"/>
          <p:nvPr>
            <p:ph idx="2" type="title"/>
          </p:nvPr>
        </p:nvSpPr>
        <p:spPr>
          <a:xfrm>
            <a:off x="3291900" y="565050"/>
            <a:ext cx="2560200" cy="755700"/>
          </a:xfrm>
          <a:prstGeom prst="rect">
            <a:avLst/>
          </a:prstGeom>
          <a:solidFill>
            <a:srgbClr val="999999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99" name="Google Shape;99;p17"/>
          <p:cNvSpPr txBox="1"/>
          <p:nvPr>
            <p:ph idx="3" type="body"/>
          </p:nvPr>
        </p:nvSpPr>
        <p:spPr>
          <a:xfrm>
            <a:off x="3291900" y="1399050"/>
            <a:ext cx="2560200" cy="31794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100" name="Google Shape;100;p17"/>
          <p:cNvSpPr txBox="1"/>
          <p:nvPr>
            <p:ph idx="4" type="title"/>
          </p:nvPr>
        </p:nvSpPr>
        <p:spPr>
          <a:xfrm>
            <a:off x="6195900" y="565050"/>
            <a:ext cx="2560200" cy="755700"/>
          </a:xfrm>
          <a:prstGeom prst="rect">
            <a:avLst/>
          </a:prstGeom>
          <a:solidFill>
            <a:srgbClr val="999999"/>
          </a:solidFill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1" name="Google Shape;101;p17"/>
          <p:cNvSpPr txBox="1"/>
          <p:nvPr>
            <p:ph idx="5" type="body"/>
          </p:nvPr>
        </p:nvSpPr>
        <p:spPr>
          <a:xfrm>
            <a:off x="6195900" y="1399050"/>
            <a:ext cx="2560200" cy="31794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  <a:defRPr sz="1200">
                <a:solidFill>
                  <a:srgbClr val="999999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9pPr>
          </a:lstStyle>
          <a:p/>
        </p:txBody>
      </p:sp>
      <p:pic>
        <p:nvPicPr>
          <p:cNvPr id="102" name="Google Shape;102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Anvil Title Slide - Light">
  <p:cSld name="CUSTOM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55688" y="394062"/>
            <a:ext cx="7232624" cy="435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 txBox="1"/>
          <p:nvPr>
            <p:ph type="title"/>
          </p:nvPr>
        </p:nvSpPr>
        <p:spPr>
          <a:xfrm>
            <a:off x="706050" y="1315312"/>
            <a:ext cx="7731900" cy="183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E3183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Anvil Title Slide - Dark">
  <p:cSld name="CUSTOM_1">
    <p:bg>
      <p:bgPr>
        <a:solidFill>
          <a:srgbClr val="000000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55688" y="394062"/>
            <a:ext cx="7232624" cy="435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>
            <p:ph type="title"/>
          </p:nvPr>
        </p:nvSpPr>
        <p:spPr>
          <a:xfrm>
            <a:off x="706050" y="1315312"/>
            <a:ext cx="7731900" cy="183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E3183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 1">
  <p:cSld name="CUSTOM_2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 rot="-5400000">
            <a:off x="-1803175" y="2118075"/>
            <a:ext cx="4939200" cy="98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/>
            </a:lvl9pPr>
          </a:lstStyle>
          <a:p/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1333325" y="378700"/>
            <a:ext cx="7629300" cy="403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bg>
      <p:bgPr>
        <a:solidFill>
          <a:srgbClr val="000000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311708" y="1130675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11700" y="3220225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 sz="2800">
                <a:solidFill>
                  <a:srgbClr val="999999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" name="Google Shape;18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 1 1">
  <p:cSld name="CUSTOM_2_1">
    <p:bg>
      <p:bgPr>
        <a:solidFill>
          <a:srgbClr val="000000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 rot="-5400000">
            <a:off x="-1803175" y="2118075"/>
            <a:ext cx="4939200" cy="98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rgbClr val="E3183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4800"/>
            </a:lvl9pPr>
          </a:lstStyle>
          <a:p/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1333325" y="378700"/>
            <a:ext cx="7629300" cy="403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 2">
  <p:cSld name="CUSTOM_3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31350" y="3250500"/>
            <a:ext cx="8505000" cy="126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7" name="Google Shape;117;p22"/>
          <p:cNvSpPr/>
          <p:nvPr/>
        </p:nvSpPr>
        <p:spPr>
          <a:xfrm>
            <a:off x="331350" y="189350"/>
            <a:ext cx="8505000" cy="2958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 2 1">
  <p:cSld name="CUSTOM_3_1">
    <p:bg>
      <p:bgPr>
        <a:solidFill>
          <a:srgbClr val="000000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idx="1" type="body"/>
          </p:nvPr>
        </p:nvSpPr>
        <p:spPr>
          <a:xfrm>
            <a:off x="331350" y="3250500"/>
            <a:ext cx="8505000" cy="126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120" name="Google Shape;120;p23"/>
          <p:cNvSpPr/>
          <p:nvPr/>
        </p:nvSpPr>
        <p:spPr>
          <a:xfrm>
            <a:off x="331350" y="189350"/>
            <a:ext cx="8505000" cy="2958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 1">
  <p:cSld name="MAIN_POINT_1">
    <p:bg>
      <p:bgPr>
        <a:solidFill>
          <a:srgbClr val="000000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None/>
              <a:defRPr sz="48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0" name="Google Shape;130;p26"/>
          <p:cNvSpPr txBox="1"/>
          <p:nvPr>
            <p:ph idx="1" type="subTitle"/>
          </p:nvPr>
        </p:nvSpPr>
        <p:spPr>
          <a:xfrm>
            <a:off x="265500" y="2996425"/>
            <a:ext cx="4045200" cy="76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31" name="Google Shape;131;p2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2" name="Google Shape;132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 1">
  <p:cSld name="SECTION_TITLE_AND_DESCRIPTION_1">
    <p:bg>
      <p:bgPr>
        <a:solidFill>
          <a:srgbClr val="000000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6" name="Google Shape;136;p27"/>
          <p:cNvSpPr txBox="1"/>
          <p:nvPr>
            <p:ph idx="1" type="subTitle"/>
          </p:nvPr>
        </p:nvSpPr>
        <p:spPr>
          <a:xfrm>
            <a:off x="265500" y="2996425"/>
            <a:ext cx="4045200" cy="76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100"/>
              <a:buNone/>
              <a:defRPr sz="2100">
                <a:solidFill>
                  <a:srgbClr val="999999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37" name="Google Shape;137;p2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8" name="Google Shape;13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41" name="Google Shape;14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 1">
  <p:cSld name="CAPTION_ONLY_1">
    <p:bg>
      <p:bgPr>
        <a:solidFill>
          <a:srgbClr val="000000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9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>
                <a:solidFill>
                  <a:srgbClr val="999999"/>
                </a:solidFill>
              </a:defRPr>
            </a:lvl1pPr>
          </a:lstStyle>
          <a:p/>
        </p:txBody>
      </p:sp>
      <p:sp>
        <p:nvSpPr>
          <p:cNvPr id="144" name="Google Shape;144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7" name="Google Shape;147;p3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8" name="Google Shape;14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 1">
  <p:cSld name="TITLE_1_1">
    <p:bg>
      <p:bgPr>
        <a:solidFill>
          <a:srgbClr val="FFFFFF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ctrTitle"/>
          </p:nvPr>
        </p:nvSpPr>
        <p:spPr>
          <a:xfrm>
            <a:off x="311708" y="36170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1" name="Google Shape;21;p4"/>
          <p:cNvSpPr txBox="1"/>
          <p:nvPr>
            <p:ph idx="1" type="subTitle"/>
          </p:nvPr>
        </p:nvSpPr>
        <p:spPr>
          <a:xfrm>
            <a:off x="311700" y="2219225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 sz="2800">
                <a:solidFill>
                  <a:srgbClr val="999999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" name="Google Shape;23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80925" y="2986000"/>
            <a:ext cx="2982153" cy="17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 2">
  <p:cSld name="BIG_NUMBER_2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1" name="Google Shape;151;p3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152" name="Google Shape;15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 1">
  <p:cSld name="BIG_NUMBER_1">
    <p:bg>
      <p:bgPr>
        <a:solidFill>
          <a:srgbClr val="000000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0"/>
              <a:buNone/>
              <a:defRPr sz="12000">
                <a:solidFill>
                  <a:srgbClr val="999999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5" name="Google Shape;155;p3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156" name="Google Shape;156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 1 1">
  <p:cSld name="BIG_NUMBER_1_1">
    <p:bg>
      <p:bgPr>
        <a:solidFill>
          <a:srgbClr val="000000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31837"/>
              </a:buClr>
              <a:buSzPts val="12000"/>
              <a:buNone/>
              <a:defRPr sz="12000">
                <a:solidFill>
                  <a:srgbClr val="E31837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9" name="Google Shape;159;p3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160" name="Google Shape;160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1">
  <p:cSld name="BLANK_1">
    <p:bg>
      <p:bgPr>
        <a:solidFill>
          <a:srgbClr val="000000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 1 1">
  <p:cSld name="TITLE_1_1_1">
    <p:bg>
      <p:bgPr>
        <a:solidFill>
          <a:srgbClr val="000000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ctrTitle"/>
          </p:nvPr>
        </p:nvSpPr>
        <p:spPr>
          <a:xfrm>
            <a:off x="311708" y="36170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" type="subTitle"/>
          </p:nvPr>
        </p:nvSpPr>
        <p:spPr>
          <a:xfrm>
            <a:off x="311700" y="2219225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 sz="2800">
                <a:solidFill>
                  <a:srgbClr val="999999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80925" y="2986000"/>
            <a:ext cx="2982153" cy="17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" name="Google Shape;32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 1">
  <p:cSld name="SECTION_HEADER_1">
    <p:bg>
      <p:bgPr>
        <a:solidFill>
          <a:srgbClr val="000000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600"/>
              <a:buNone/>
              <a:defRPr sz="3600">
                <a:solidFill>
                  <a:srgbClr val="999999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" name="Google Shape;36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" name="Google Shape;41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 1">
  <p:cSld name="TITLE_AND_BODY_1">
    <p:bg>
      <p:bgPr>
        <a:solidFill>
          <a:srgbClr val="000000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None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6" name="Google Shape;4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2" name="Google Shape;52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66875" y="4663217"/>
            <a:ext cx="2782648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  <a:defRPr sz="28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●"/>
              <a:defRPr sz="1800">
                <a:latin typeface="Georgia"/>
                <a:ea typeface="Georgia"/>
                <a:cs typeface="Georgia"/>
                <a:sym typeface="Georgia"/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○"/>
              <a:defRPr>
                <a:latin typeface="Georgia"/>
                <a:ea typeface="Georgia"/>
                <a:cs typeface="Georgia"/>
                <a:sym typeface="Georgia"/>
              </a:defRPr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■"/>
              <a:defRPr>
                <a:latin typeface="Georgia"/>
                <a:ea typeface="Georgia"/>
                <a:cs typeface="Georgia"/>
                <a:sym typeface="Georgia"/>
              </a:defRPr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●"/>
              <a:defRPr>
                <a:latin typeface="Georgia"/>
                <a:ea typeface="Georgia"/>
                <a:cs typeface="Georgia"/>
                <a:sym typeface="Georgia"/>
              </a:defRPr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○"/>
              <a:defRPr>
                <a:latin typeface="Georgia"/>
                <a:ea typeface="Georgia"/>
                <a:cs typeface="Georgia"/>
                <a:sym typeface="Georgia"/>
              </a:defRPr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■"/>
              <a:defRPr>
                <a:latin typeface="Georgia"/>
                <a:ea typeface="Georgia"/>
                <a:cs typeface="Georgia"/>
                <a:sym typeface="Georgia"/>
              </a:defRPr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●"/>
              <a:defRPr>
                <a:latin typeface="Georgia"/>
                <a:ea typeface="Georgia"/>
                <a:cs typeface="Georgia"/>
                <a:sym typeface="Georgia"/>
              </a:defRPr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○"/>
              <a:defRPr>
                <a:latin typeface="Georgia"/>
                <a:ea typeface="Georgia"/>
                <a:cs typeface="Georgia"/>
                <a:sym typeface="Georgia"/>
              </a:defRPr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■"/>
              <a:defRPr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8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6"/>
          <p:cNvSpPr txBox="1"/>
          <p:nvPr>
            <p:ph type="ctrTitle"/>
          </p:nvPr>
        </p:nvSpPr>
        <p:spPr>
          <a:xfrm>
            <a:off x="311708" y="1130675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6"/>
          <p:cNvSpPr txBox="1"/>
          <p:nvPr>
            <p:ph idx="1" type="subTitle"/>
          </p:nvPr>
        </p:nvSpPr>
        <p:spPr>
          <a:xfrm>
            <a:off x="311700" y="3220225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Color Palette Information</a:t>
            </a:r>
            <a:endParaRPr/>
          </a:p>
        </p:txBody>
      </p:sp>
      <p:sp>
        <p:nvSpPr>
          <p:cNvPr id="176" name="Google Shape;176;p37"/>
          <p:cNvSpPr txBox="1"/>
          <p:nvPr>
            <p:ph idx="4294967295" type="body"/>
          </p:nvPr>
        </p:nvSpPr>
        <p:spPr>
          <a:xfrm>
            <a:off x="311700" y="1152475"/>
            <a:ext cx="276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31837"/>
                </a:solidFill>
              </a:rPr>
              <a:t>Red = #E31837</a:t>
            </a:r>
            <a:endParaRPr>
              <a:solidFill>
                <a:srgbClr val="E3183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 = #000000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Silver = #999999</a:t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B9AB9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B9AB97"/>
                </a:solidFill>
              </a:rPr>
              <a:t>Gold = #B9AB97</a:t>
            </a:r>
            <a:endParaRPr>
              <a:solidFill>
                <a:srgbClr val="B9AB97"/>
              </a:solidFill>
            </a:endParaRPr>
          </a:p>
        </p:txBody>
      </p:sp>
      <p:sp>
        <p:nvSpPr>
          <p:cNvPr id="177" name="Google Shape;177;p37"/>
          <p:cNvSpPr/>
          <p:nvPr/>
        </p:nvSpPr>
        <p:spPr>
          <a:xfrm>
            <a:off x="2392000" y="1168350"/>
            <a:ext cx="1548600" cy="463200"/>
          </a:xfrm>
          <a:prstGeom prst="rect">
            <a:avLst/>
          </a:prstGeom>
          <a:solidFill>
            <a:srgbClr val="E3183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37"/>
          <p:cNvSpPr/>
          <p:nvPr/>
        </p:nvSpPr>
        <p:spPr>
          <a:xfrm>
            <a:off x="2392000" y="2274775"/>
            <a:ext cx="1548600" cy="463200"/>
          </a:xfrm>
          <a:prstGeom prst="rect">
            <a:avLst/>
          </a:prstGeom>
          <a:solidFill>
            <a:srgbClr val="99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37"/>
          <p:cNvSpPr/>
          <p:nvPr/>
        </p:nvSpPr>
        <p:spPr>
          <a:xfrm>
            <a:off x="2392000" y="1721563"/>
            <a:ext cx="1548600" cy="4632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7"/>
          <p:cNvSpPr/>
          <p:nvPr/>
        </p:nvSpPr>
        <p:spPr>
          <a:xfrm>
            <a:off x="2392000" y="2827975"/>
            <a:ext cx="1548600" cy="463200"/>
          </a:xfrm>
          <a:prstGeom prst="rect">
            <a:avLst/>
          </a:prstGeom>
          <a:solidFill>
            <a:srgbClr val="B9AB9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Logos For Use in Presentations</a:t>
            </a:r>
            <a:endParaRPr/>
          </a:p>
        </p:txBody>
      </p:sp>
      <p:pic>
        <p:nvPicPr>
          <p:cNvPr id="186" name="Google Shape;18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370" y="3496221"/>
            <a:ext cx="1828799" cy="1099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370" y="1157550"/>
            <a:ext cx="1828799" cy="1099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370" y="2327157"/>
            <a:ext cx="1828799" cy="1098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12588" y="2829901"/>
            <a:ext cx="2404300" cy="119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09589" y="1444223"/>
            <a:ext cx="2210274" cy="10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37678" y="3173751"/>
            <a:ext cx="3589825" cy="50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288849" y="1739846"/>
            <a:ext cx="3589724" cy="507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 For Use in Presentations</a:t>
            </a:r>
            <a:endParaRPr/>
          </a:p>
        </p:txBody>
      </p:sp>
      <p:pic>
        <p:nvPicPr>
          <p:cNvPr id="198" name="Google Shape;19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89125"/>
            <a:ext cx="3996975" cy="254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8725" y="1341625"/>
            <a:ext cx="3717675" cy="263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