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Oct 2018</a:t>
            </a:r>
            <a:br>
              <a:rPr lang="en-US" dirty="0"/>
            </a:br>
            <a:r>
              <a:rPr lang="en-US" dirty="0"/>
              <a:t> 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D351878-A2B7-4D15-8DDF-AD03E930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567371"/>
          </a:xfrm>
        </p:spPr>
        <p:txBody>
          <a:bodyPr>
            <a:normAutofit fontScale="90000"/>
          </a:bodyPr>
          <a:lstStyle/>
          <a:p>
            <a:r>
              <a:rPr lang="en-US" dirty="0"/>
              <a:t>Oct 2018</a:t>
            </a:r>
          </a:p>
        </p:txBody>
      </p:sp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EC81F61-2310-4116-BBCB-F13CDC0E5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636744"/>
              </p:ext>
            </p:extLst>
          </p:nvPr>
        </p:nvGraphicFramePr>
        <p:xfrm>
          <a:off x="3230880" y="775063"/>
          <a:ext cx="4726695" cy="5667180"/>
        </p:xfrm>
        <a:graphic>
          <a:graphicData uri="http://schemas.openxmlformats.org/drawingml/2006/table">
            <a:tbl>
              <a:tblPr/>
              <a:tblGrid>
                <a:gridCol w="287284">
                  <a:extLst>
                    <a:ext uri="{9D8B030D-6E8A-4147-A177-3AD203B41FA5}">
                      <a16:colId xmlns:a16="http://schemas.microsoft.com/office/drawing/2014/main" val="1943344673"/>
                    </a:ext>
                  </a:extLst>
                </a:gridCol>
                <a:gridCol w="282793">
                  <a:extLst>
                    <a:ext uri="{9D8B030D-6E8A-4147-A177-3AD203B41FA5}">
                      <a16:colId xmlns:a16="http://schemas.microsoft.com/office/drawing/2014/main" val="2334067300"/>
                    </a:ext>
                  </a:extLst>
                </a:gridCol>
                <a:gridCol w="282793">
                  <a:extLst>
                    <a:ext uri="{9D8B030D-6E8A-4147-A177-3AD203B41FA5}">
                      <a16:colId xmlns:a16="http://schemas.microsoft.com/office/drawing/2014/main" val="347188177"/>
                    </a:ext>
                  </a:extLst>
                </a:gridCol>
                <a:gridCol w="282793">
                  <a:extLst>
                    <a:ext uri="{9D8B030D-6E8A-4147-A177-3AD203B41FA5}">
                      <a16:colId xmlns:a16="http://schemas.microsoft.com/office/drawing/2014/main" val="2401234764"/>
                    </a:ext>
                  </a:extLst>
                </a:gridCol>
                <a:gridCol w="2926691">
                  <a:extLst>
                    <a:ext uri="{9D8B030D-6E8A-4147-A177-3AD203B41FA5}">
                      <a16:colId xmlns:a16="http://schemas.microsoft.com/office/drawing/2014/main" val="324092"/>
                    </a:ext>
                  </a:extLst>
                </a:gridCol>
                <a:gridCol w="664341">
                  <a:extLst>
                    <a:ext uri="{9D8B030D-6E8A-4147-A177-3AD203B41FA5}">
                      <a16:colId xmlns:a16="http://schemas.microsoft.com/office/drawing/2014/main" val="1778735811"/>
                    </a:ext>
                  </a:extLst>
                </a:gridCol>
              </a:tblGrid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32947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41010 · Donations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883.62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146648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41200 · Laser Fee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722626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210440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47230 · Membership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4,300.00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830387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47240 · Program Service Fees (Classes)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607.62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4466120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4,907.62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0466736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6,141.24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638378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47110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567087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60910 · 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24.86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592897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60930 · Business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9177719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54.26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0995411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62600 · Merchent Processing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206.14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8267657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975393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62840 · Equip Rental and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40.18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7419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62860 · Facility Setup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1,347.92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1191054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157638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62891 · Utilities - Power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497.66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6632592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62892 · Utilities - Water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51.96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679796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 - Other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3,877.85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337033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4,427.47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587959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5,815.57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5904137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928247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65020 · Postage, Mailing Service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814428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65040 · Supplies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19.99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0791782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65050 · Telephone, Telecommunications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179.99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226321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65060 · Interest Expense -Capital Lease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120.43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405996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65070 · Bank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948881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345.21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671030"/>
                  </a:ext>
                </a:extLst>
              </a:tr>
              <a:tr h="15873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65100 · Other Types of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299513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65160 · Other Costs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99.00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998172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65100 · Other Types of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99.00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0021840"/>
                  </a:ext>
                </a:extLst>
              </a:tr>
              <a:tr h="166668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6,520.18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403103"/>
                  </a:ext>
                </a:extLst>
              </a:tr>
              <a:tr h="166668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Net Ordinary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-378.94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6692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119</TotalTime>
  <Words>195</Words>
  <Application>Microsoft Office PowerPoint</Application>
  <PresentationFormat>Widescreen</PresentationFormat>
  <Paragraphs>64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Gotham Medium</vt:lpstr>
      <vt:lpstr>Gothic medium</vt:lpstr>
      <vt:lpstr>Makersmiths_White</vt:lpstr>
      <vt:lpstr>Makersmiths_2</vt:lpstr>
      <vt:lpstr>Makersmiths2</vt:lpstr>
      <vt:lpstr>Oct 2018  Income Statement</vt:lpstr>
      <vt:lpstr>Oct 2018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13</cp:revision>
  <dcterms:created xsi:type="dcterms:W3CDTF">2018-01-30T02:47:39Z</dcterms:created>
  <dcterms:modified xsi:type="dcterms:W3CDTF">2018-11-29T01:58:43Z</dcterms:modified>
</cp:coreProperties>
</file>