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4"/>
    <p:sldMasterId id="214748367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Lst>
  <p:sldSz cy="7562850" cx="10077450"/>
  <p:notesSz cx="7010400" cy="9296400"/>
  <p:embeddedFontLst>
    <p:embeddedFont>
      <p:font typeface="Montserrat Medium"/>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Jonathan Whit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font" Target="fonts/MontserratMedium-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MontserratMedium-italic.fntdata"/><Relationship Id="rId50" Type="http://schemas.openxmlformats.org/officeDocument/2006/relationships/font" Target="fonts/MontserratMedium-bold.fntdata"/><Relationship Id="rId52" Type="http://schemas.openxmlformats.org/officeDocument/2006/relationships/font" Target="fonts/MontserratMedium-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10-29T03:23:48.407">
    <p:pos x="317" y="919"/>
    <p:text>What are the exceptions?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84275" y="706438"/>
            <a:ext cx="4640263" cy="3484562"/>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701042" y="4415625"/>
            <a:ext cx="5607995" cy="4183047"/>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2000" u="none" cap="none" strike="noStrike">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5" name="Google Shape;5;n"/>
          <p:cNvSpPr txBox="1"/>
          <p:nvPr>
            <p:ph idx="3" type="hdr"/>
          </p:nvPr>
        </p:nvSpPr>
        <p:spPr>
          <a:xfrm>
            <a:off x="2" y="2"/>
            <a:ext cx="3042169" cy="464487"/>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Clr>
                <a:schemeClr val="dk1"/>
              </a:buClr>
              <a:buSzPts val="1300"/>
              <a:buFont typeface="Arial"/>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 name="Google Shape;6;n"/>
          <p:cNvSpPr txBox="1"/>
          <p:nvPr>
            <p:ph idx="10" type="dt"/>
          </p:nvPr>
        </p:nvSpPr>
        <p:spPr>
          <a:xfrm>
            <a:off x="3967907" y="2"/>
            <a:ext cx="3042169" cy="464487"/>
          </a:xfrm>
          <a:prstGeom prst="rect">
            <a:avLst/>
          </a:prstGeom>
          <a:noFill/>
          <a:ln>
            <a:noFill/>
          </a:ln>
        </p:spPr>
        <p:txBody>
          <a:bodyPr anchorCtr="0" anchor="t" bIns="0" lIns="0" spcFirstLastPara="1" rIns="0" wrap="square" tIns="0">
            <a:noAutofit/>
          </a:bodyPr>
          <a:lstStyle>
            <a:lvl1pPr lvl="0" marR="0" rtl="0" algn="r">
              <a:spcBef>
                <a:spcPts val="0"/>
              </a:spcBef>
              <a:spcAft>
                <a:spcPts val="0"/>
              </a:spcAft>
              <a:buClr>
                <a:schemeClr val="dk1"/>
              </a:buClr>
              <a:buSzPts val="1300"/>
              <a:buFont typeface="Arial"/>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2" y="8831582"/>
            <a:ext cx="3042169" cy="464487"/>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Clr>
                <a:schemeClr val="dk1"/>
              </a:buClr>
              <a:buSzPts val="1300"/>
              <a:buFont typeface="Arial"/>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marR="0" rtl="0" algn="r">
              <a:spcBef>
                <a:spcPts val="0"/>
              </a:spcBef>
              <a:spcAft>
                <a:spcPts val="0"/>
              </a:spcAft>
              <a:buClr>
                <a:schemeClr val="dk1"/>
              </a:buClr>
              <a:buSzPts val="1300"/>
              <a:buFont typeface="Arial"/>
              <a:buNone/>
            </a:pPr>
            <a:fld id="{00000000-1234-1234-1234-123412341234}" type="slidenum">
              <a:rPr b="0" i="0" lang="en-US" sz="1300" u="none" cap="none" strike="noStrike">
                <a:solidFill>
                  <a:schemeClr val="dk1"/>
                </a:solidFill>
                <a:latin typeface="Arial"/>
                <a:ea typeface="Arial"/>
                <a:cs typeface="Arial"/>
                <a:sym typeface="Arial"/>
              </a:rPr>
              <a:t>‹#›</a:t>
            </a:fld>
            <a:endParaRPr b="0" i="0" sz="13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14" name="Google Shape;214;p1: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15" name="Google Shape;215;p1: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29685b0e0e6_0_35:notes"/>
          <p:cNvSpPr txBox="1"/>
          <p:nvPr>
            <p:ph idx="12" type="sldNum"/>
          </p:nvPr>
        </p:nvSpPr>
        <p:spPr>
          <a:xfrm>
            <a:off x="3967907" y="8831582"/>
            <a:ext cx="3042300" cy="4644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89" name="Google Shape;289;g29685b0e0e6_0_35:notes"/>
          <p:cNvSpPr/>
          <p:nvPr>
            <p:ph idx="2" type="sldImg"/>
          </p:nvPr>
        </p:nvSpPr>
        <p:spPr>
          <a:xfrm>
            <a:off x="1184275" y="706438"/>
            <a:ext cx="4641900" cy="3484500"/>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90" name="Google Shape;290;g29685b0e0e6_0_35:notes"/>
          <p:cNvSpPr txBox="1"/>
          <p:nvPr>
            <p:ph idx="1" type="body"/>
          </p:nvPr>
        </p:nvSpPr>
        <p:spPr>
          <a:xfrm>
            <a:off x="701042" y="4415625"/>
            <a:ext cx="5607900" cy="307500"/>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9685b0e0e6_0_66: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9685b0e0e6_0_66: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02" name="Google Shape;302;g29685b0e0e6_0_66: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9d9f1ba306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07" name="Google Shape;307;g29d9f1ba306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2941d1a90ce_0_119: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19" name="Google Shape;319;g2941d1a90ce_0_119: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2941d1a90ce_0_91: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31" name="Google Shape;331;g2941d1a90ce_0_91: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9a13562752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42" name="Google Shape;342;g29a13562752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9fab7af1a3_0_7: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48" name="Google Shape;348;g29fab7af1a3_0_7: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941d1a90ce_0_108: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56" name="Google Shape;356;g2941d1a90ce_0_108: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941d1a90ce_0_8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67" name="Google Shape;367;g2941d1a90ce_0_8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296cc485e5b_2_27: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85" name="Google Shape;385;g296cc485e5b_2_27: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24" name="Google Shape;224;p2: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25" name="Google Shape;225;p2: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29685b0e0e6_0_109: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29685b0e0e6_0_109: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94" name="Google Shape;394;g29685b0e0e6_0_109: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2941d1a90ce_0_1: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399" name="Google Shape;399;g2941d1a90ce_0_1: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29d9f1ba306_0_15: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10" name="Google Shape;410;g29d9f1ba306_0_15: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29685b0e0e6_0_71: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29685b0e0e6_0_71: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20" name="Google Shape;420;g29685b0e0e6_0_71: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5: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425" name="Google Shape;425;p5: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426" name="Google Shape;426;p5: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2941d1a90ce_0_12: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32" name="Google Shape;432;g2941d1a90ce_0_12: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286695f4159_0_12: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42" name="Google Shape;442;g286695f4159_0_12: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2941d1a90ce_0_33: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317500" lvl="0" marL="457200" rtl="0" algn="l">
              <a:spcBef>
                <a:spcPts val="0"/>
              </a:spcBef>
              <a:spcAft>
                <a:spcPts val="0"/>
              </a:spcAft>
              <a:buSzPts val="1400"/>
              <a:buChar char="●"/>
            </a:pPr>
            <a:r>
              <a:rPr lang="en-US" sz="1400"/>
              <a:t>Talk about the difference between “current position” “user origin” “absolute control”</a:t>
            </a:r>
            <a:endParaRPr sz="1400"/>
          </a:p>
          <a:p>
            <a:pPr indent="-317500" lvl="0" marL="457200" rtl="0" algn="l">
              <a:spcBef>
                <a:spcPts val="0"/>
              </a:spcBef>
              <a:spcAft>
                <a:spcPts val="0"/>
              </a:spcAft>
              <a:buSzPts val="1400"/>
              <a:buChar char="●"/>
            </a:pPr>
            <a:r>
              <a:t/>
            </a:r>
            <a:endParaRPr sz="1400"/>
          </a:p>
        </p:txBody>
      </p:sp>
      <p:sp>
        <p:nvSpPr>
          <p:cNvPr id="449" name="Google Shape;449;g2941d1a90ce_0_33: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296cc485e5b_4_7: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317500" lvl="0" marL="457200" rtl="0" algn="l">
              <a:spcBef>
                <a:spcPts val="0"/>
              </a:spcBef>
              <a:spcAft>
                <a:spcPts val="0"/>
              </a:spcAft>
              <a:buSzPts val="1400"/>
              <a:buChar char="●"/>
            </a:pPr>
            <a:r>
              <a:t/>
            </a:r>
            <a:endParaRPr sz="1400"/>
          </a:p>
        </p:txBody>
      </p:sp>
      <p:sp>
        <p:nvSpPr>
          <p:cNvPr id="481" name="Google Shape;481;g296cc485e5b_4_7: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2941d1a90ce_0_43: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492" name="Google Shape;492;g2941d1a90ce_0_43: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4: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31" name="Google Shape;231;p4: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32" name="Google Shape;232;p4: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29685b0e0e6_0_24: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01" name="Google Shape;501;g29685b0e0e6_0_24: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28cd1fb07ea_0_9: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13" name="Google Shape;513;g28cd1fb07ea_0_9: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29685b0e0e6_0_114: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29685b0e0e6_0_114: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22" name="Google Shape;522;g29685b0e0e6_0_114: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28c1042286f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28c1042286f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28" name="Google Shape;528;g28c1042286f_0_0: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17: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534" name="Google Shape;534;p17: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535" name="Google Shape;535;p17: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2944b985da4_1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41" name="Google Shape;541;g2944b985da4_1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16: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547" name="Google Shape;547;p16: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548" name="Google Shape;548;p16: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5c80f44539_0_4: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5c80f44539_0_4: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55" name="Google Shape;555;g5c80f44539_0_4: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1ea45c916ae_1_14: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63" name="Google Shape;563;g1ea45c916ae_1_14: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8:notes"/>
          <p:cNvSpPr txBox="1"/>
          <p:nvPr>
            <p:ph idx="1" type="body"/>
          </p:nvPr>
        </p:nvSpPr>
        <p:spPr>
          <a:xfrm>
            <a:off x="701042" y="4415625"/>
            <a:ext cx="5607995" cy="4183047"/>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74" name="Google Shape;574;p8:notes"/>
          <p:cNvSpPr/>
          <p:nvPr>
            <p:ph idx="2" type="sldImg"/>
          </p:nvPr>
        </p:nvSpPr>
        <p:spPr>
          <a:xfrm>
            <a:off x="1184275" y="706438"/>
            <a:ext cx="4640263" cy="3484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86695f4159_0_4:notes"/>
          <p:cNvSpPr txBox="1"/>
          <p:nvPr>
            <p:ph idx="12" type="sldNum"/>
          </p:nvPr>
        </p:nvSpPr>
        <p:spPr>
          <a:xfrm>
            <a:off x="3967907" y="8831582"/>
            <a:ext cx="3042300" cy="4644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39" name="Google Shape;239;g286695f4159_0_4:notes"/>
          <p:cNvSpPr/>
          <p:nvPr>
            <p:ph idx="2" type="sldImg"/>
          </p:nvPr>
        </p:nvSpPr>
        <p:spPr>
          <a:xfrm>
            <a:off x="1184275" y="706438"/>
            <a:ext cx="4641900" cy="3484500"/>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40" name="Google Shape;240;g286695f4159_0_4:notes"/>
          <p:cNvSpPr txBox="1"/>
          <p:nvPr>
            <p:ph idx="1" type="body"/>
          </p:nvPr>
        </p:nvSpPr>
        <p:spPr>
          <a:xfrm>
            <a:off x="701042" y="4415625"/>
            <a:ext cx="5607900" cy="307500"/>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297f1a79607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297f1a79607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81" name="Google Shape;581;g297f1a79607_0_0: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2996daac0db_0_8: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2996daac0db_0_8: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88" name="Google Shape;588;g2996daac0db_0_8: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g2952271817f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594" name="Google Shape;594;g2952271817f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595" name="Google Shape;595;g2952271817f_0_0: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996daac0db_0_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996daac0db_0_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48" name="Google Shape;248;g2996daac0db_0_0: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9685b0e0e6_0_60:notes"/>
          <p:cNvSpPr/>
          <p:nvPr>
            <p:ph idx="2" type="sldImg"/>
          </p:nvPr>
        </p:nvSpPr>
        <p:spPr>
          <a:xfrm>
            <a:off x="1184275" y="706438"/>
            <a:ext cx="4640400" cy="34845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9685b0e0e6_0_60:notes"/>
          <p:cNvSpPr txBox="1"/>
          <p:nvPr>
            <p:ph idx="1" type="body"/>
          </p:nvPr>
        </p:nvSpPr>
        <p:spPr>
          <a:xfrm>
            <a:off x="701042" y="4415625"/>
            <a:ext cx="5607900" cy="41829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57" name="Google Shape;257;g29685b0e0e6_0_60:notes"/>
          <p:cNvSpPr txBox="1"/>
          <p:nvPr>
            <p:ph idx="12" type="sldNum"/>
          </p:nvPr>
        </p:nvSpPr>
        <p:spPr>
          <a:xfrm>
            <a:off x="3967907" y="8831582"/>
            <a:ext cx="3042300" cy="464400"/>
          </a:xfrm>
          <a:prstGeom prst="rect">
            <a:avLst/>
          </a:prstGeom>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3:notes"/>
          <p:cNvSpPr txBox="1"/>
          <p:nvPr>
            <p:ph idx="1" type="body"/>
          </p:nvPr>
        </p:nvSpPr>
        <p:spPr>
          <a:xfrm>
            <a:off x="701042" y="4415625"/>
            <a:ext cx="5607995" cy="4183047"/>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262" name="Google Shape;262;p3:notes"/>
          <p:cNvSpPr/>
          <p:nvPr>
            <p:ph idx="2" type="sldImg"/>
          </p:nvPr>
        </p:nvSpPr>
        <p:spPr>
          <a:xfrm>
            <a:off x="1184275" y="706438"/>
            <a:ext cx="4640263" cy="3484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6: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68" name="Google Shape;268;p6: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69" name="Google Shape;269;p6: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7:notes"/>
          <p:cNvSpPr txBox="1"/>
          <p:nvPr>
            <p:ph idx="12" type="sldNum"/>
          </p:nvPr>
        </p:nvSpPr>
        <p:spPr>
          <a:xfrm>
            <a:off x="3967907" y="8831582"/>
            <a:ext cx="3042169" cy="464487"/>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chemeClr val="dk1"/>
              </a:buClr>
              <a:buSzPts val="1300"/>
              <a:buFont typeface="Arial"/>
              <a:buNone/>
            </a:pPr>
            <a:fld id="{00000000-1234-1234-1234-123412341234}" type="slidenum">
              <a:rPr lang="en-US" sz="1300">
                <a:latin typeface="Arial"/>
                <a:ea typeface="Arial"/>
                <a:cs typeface="Arial"/>
                <a:sym typeface="Arial"/>
              </a:rPr>
              <a:t>‹#›</a:t>
            </a:fld>
            <a:endParaRPr/>
          </a:p>
        </p:txBody>
      </p:sp>
      <p:sp>
        <p:nvSpPr>
          <p:cNvPr id="277" name="Google Shape;277;p7:notes"/>
          <p:cNvSpPr/>
          <p:nvPr>
            <p:ph idx="2" type="sldImg"/>
          </p:nvPr>
        </p:nvSpPr>
        <p:spPr>
          <a:xfrm>
            <a:off x="1184275" y="706438"/>
            <a:ext cx="4641850" cy="3484562"/>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78" name="Google Shape;278;p7:notes"/>
          <p:cNvSpPr txBox="1"/>
          <p:nvPr>
            <p:ph idx="1" type="body"/>
          </p:nvPr>
        </p:nvSpPr>
        <p:spPr>
          <a:xfrm>
            <a:off x="701042" y="4415625"/>
            <a:ext cx="5607995" cy="307462"/>
          </a:xfrm>
          <a:prstGeom prst="rect">
            <a:avLst/>
          </a:prstGeom>
          <a:noFill/>
          <a:ln>
            <a:noFill/>
          </a:ln>
        </p:spPr>
        <p:txBody>
          <a:bodyPr anchorCtr="0" anchor="t" bIns="0" lIns="0" spcFirstLastPara="1" rIns="0" wrap="square" tIns="0">
            <a:noAutofit/>
          </a:bodyPr>
          <a:lstStyle/>
          <a:p>
            <a:pPr indent="-216000" lvl="0" marL="21600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5" name="Shape 15"/>
        <p:cNvGrpSpPr/>
        <p:nvPr/>
      </p:nvGrpSpPr>
      <p:grpSpPr>
        <a:xfrm>
          <a:off x="0" y="0"/>
          <a:ext cx="0" cy="0"/>
          <a:chOff x="0" y="0"/>
          <a:chExt cx="0" cy="0"/>
        </a:xfrm>
      </p:grpSpPr>
      <p:sp>
        <p:nvSpPr>
          <p:cNvPr id="16" name="Google Shape;16;p2"/>
          <p:cNvSpPr txBox="1"/>
          <p:nvPr>
            <p:ph type="ctrTitle"/>
          </p:nvPr>
        </p:nvSpPr>
        <p:spPr>
          <a:xfrm>
            <a:off x="1259681" y="1237717"/>
            <a:ext cx="7558088" cy="2632992"/>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6613"/>
              <a:buFont typeface="Arial"/>
              <a:buNone/>
              <a:defRPr sz="661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0" type="dt"/>
          </p:nvPr>
        </p:nvSpPr>
        <p:spPr>
          <a:xfrm>
            <a:off x="692825" y="7009643"/>
            <a:ext cx="2267426" cy="402652"/>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
          <p:cNvSpPr txBox="1"/>
          <p:nvPr>
            <p:ph idx="11" type="ftr"/>
          </p:nvPr>
        </p:nvSpPr>
        <p:spPr>
          <a:xfrm>
            <a:off x="3338156" y="7009643"/>
            <a:ext cx="3401139" cy="402652"/>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2" type="sldNum"/>
          </p:nvPr>
        </p:nvSpPr>
        <p:spPr>
          <a:xfrm>
            <a:off x="7117199" y="7009643"/>
            <a:ext cx="2267426" cy="402652"/>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0" name="Google Shape;20;p2"/>
          <p:cNvSpPr/>
          <p:nvPr/>
        </p:nvSpPr>
        <p:spPr>
          <a:xfrm>
            <a:off x="2684761" y="4180665"/>
            <a:ext cx="4707931" cy="2519022"/>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2" name="Shape 72"/>
        <p:cNvGrpSpPr/>
        <p:nvPr/>
      </p:nvGrpSpPr>
      <p:grpSpPr>
        <a:xfrm>
          <a:off x="0" y="0"/>
          <a:ext cx="0" cy="0"/>
          <a:chOff x="0" y="0"/>
          <a:chExt cx="0" cy="0"/>
        </a:xfrm>
      </p:grpSpPr>
      <p:sp>
        <p:nvSpPr>
          <p:cNvPr id="73" name="Google Shape;73;p12"/>
          <p:cNvSpPr txBox="1"/>
          <p:nvPr>
            <p:ph type="title"/>
          </p:nvPr>
        </p:nvSpPr>
        <p:spPr>
          <a:xfrm>
            <a:off x="503873" y="343278"/>
            <a:ext cx="9069705" cy="917196"/>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Font typeface="Montserrat Medium"/>
              <a:buNone/>
              <a:defRPr>
                <a:latin typeface="Montserrat Medium"/>
                <a:ea typeface="Montserrat Medium"/>
                <a:cs typeface="Montserrat Medium"/>
                <a:sym typeface="Montserrat Medium"/>
              </a:defRPr>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2"/>
          <p:cNvSpPr txBox="1"/>
          <p:nvPr>
            <p:ph idx="1" type="body"/>
          </p:nvPr>
        </p:nvSpPr>
        <p:spPr>
          <a:xfrm>
            <a:off x="503873" y="1368079"/>
            <a:ext cx="9069705" cy="539126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75" name="Google Shape;75;p12"/>
          <p:cNvSpPr/>
          <p:nvPr/>
        </p:nvSpPr>
        <p:spPr>
          <a:xfrm>
            <a:off x="0" y="2"/>
            <a:ext cx="10077450" cy="276492"/>
          </a:xfrm>
          <a:prstGeom prst="rect">
            <a:avLst/>
          </a:prstGeom>
          <a:solidFill>
            <a:schemeClr val="accent1"/>
          </a:solid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84" u="none" cap="none" strike="noStrike">
              <a:solidFill>
                <a:schemeClr val="lt1"/>
              </a:solidFill>
              <a:latin typeface="Arial"/>
              <a:ea typeface="Arial"/>
              <a:cs typeface="Arial"/>
              <a:sym typeface="Arial"/>
            </a:endParaRPr>
          </a:p>
        </p:txBody>
      </p:sp>
      <p:sp>
        <p:nvSpPr>
          <p:cNvPr id="76" name="Google Shape;76;p12"/>
          <p:cNvSpPr/>
          <p:nvPr/>
        </p:nvSpPr>
        <p:spPr>
          <a:xfrm>
            <a:off x="0" y="7286810"/>
            <a:ext cx="10077450" cy="276492"/>
          </a:xfrm>
          <a:prstGeom prst="rect">
            <a:avLst/>
          </a:prstGeom>
          <a:gradFill>
            <a:gsLst>
              <a:gs pos="0">
                <a:schemeClr val="dk1"/>
              </a:gs>
              <a:gs pos="30000">
                <a:schemeClr val="dk1"/>
              </a:gs>
              <a:gs pos="45000">
                <a:schemeClr val="dk1"/>
              </a:gs>
              <a:gs pos="55000">
                <a:schemeClr val="dk1"/>
              </a:gs>
              <a:gs pos="73000">
                <a:schemeClr val="dk1"/>
              </a:gs>
              <a:gs pos="100000">
                <a:schemeClr val="dk1"/>
              </a:gs>
            </a:gsLst>
            <a:lin ang="950000" scaled="0"/>
          </a:gradFill>
          <a:ln>
            <a:noFill/>
          </a:ln>
          <a:effectLst>
            <a:outerShdw blurRad="50800" rotWithShape="0" dir="5400000" dist="25400">
              <a:srgbClr val="000000">
                <a:alpha val="4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84" u="none" cap="none" strike="noStrike">
              <a:solidFill>
                <a:schemeClr val="lt1"/>
              </a:solidFill>
              <a:latin typeface="Arial"/>
              <a:ea typeface="Arial"/>
              <a:cs typeface="Arial"/>
              <a:sym typeface="Arial"/>
            </a:endParaRPr>
          </a:p>
        </p:txBody>
      </p:sp>
      <p:cxnSp>
        <p:nvCxnSpPr>
          <p:cNvPr id="77" name="Google Shape;77;p12"/>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78" name="Google Shape;78;p12"/>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9" name="Google Shape;79;p12"/>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0" name="Google Shape;80;p12"/>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102" u="none" cap="none" strike="noStrike">
                <a:solidFill>
                  <a:schemeClr val="dk1"/>
                </a:solidFill>
                <a:latin typeface="Arial"/>
                <a:ea typeface="Arial"/>
                <a:cs typeface="Arial"/>
                <a:sym typeface="Arial"/>
              </a:defRPr>
            </a:lvl1pPr>
            <a:lvl2pPr indent="0" lvl="1" marL="0" marR="0" rtl="0" algn="l">
              <a:spcBef>
                <a:spcPts val="0"/>
              </a:spcBef>
              <a:buNone/>
              <a:defRPr b="0" i="0" sz="1102" u="none" cap="none" strike="noStrike">
                <a:solidFill>
                  <a:schemeClr val="dk1"/>
                </a:solidFill>
                <a:latin typeface="Arial"/>
                <a:ea typeface="Arial"/>
                <a:cs typeface="Arial"/>
                <a:sym typeface="Arial"/>
              </a:defRPr>
            </a:lvl2pPr>
            <a:lvl3pPr indent="0" lvl="2" marL="0" marR="0" rtl="0" algn="l">
              <a:spcBef>
                <a:spcPts val="0"/>
              </a:spcBef>
              <a:buNone/>
              <a:defRPr b="0" i="0" sz="1102" u="none" cap="none" strike="noStrike">
                <a:solidFill>
                  <a:schemeClr val="dk1"/>
                </a:solidFill>
                <a:latin typeface="Arial"/>
                <a:ea typeface="Arial"/>
                <a:cs typeface="Arial"/>
                <a:sym typeface="Arial"/>
              </a:defRPr>
            </a:lvl3pPr>
            <a:lvl4pPr indent="0" lvl="3" marL="0" marR="0" rtl="0" algn="l">
              <a:spcBef>
                <a:spcPts val="0"/>
              </a:spcBef>
              <a:buNone/>
              <a:defRPr b="0" i="0" sz="1102" u="none" cap="none" strike="noStrike">
                <a:solidFill>
                  <a:schemeClr val="dk1"/>
                </a:solidFill>
                <a:latin typeface="Arial"/>
                <a:ea typeface="Arial"/>
                <a:cs typeface="Arial"/>
                <a:sym typeface="Arial"/>
              </a:defRPr>
            </a:lvl4pPr>
            <a:lvl5pPr indent="0" lvl="4" marL="0" marR="0" rtl="0" algn="l">
              <a:spcBef>
                <a:spcPts val="0"/>
              </a:spcBef>
              <a:buNone/>
              <a:defRPr b="0" i="0" sz="1102" u="none" cap="none" strike="noStrike">
                <a:solidFill>
                  <a:schemeClr val="dk1"/>
                </a:solidFill>
                <a:latin typeface="Arial"/>
                <a:ea typeface="Arial"/>
                <a:cs typeface="Arial"/>
                <a:sym typeface="Arial"/>
              </a:defRPr>
            </a:lvl5pPr>
            <a:lvl6pPr indent="0" lvl="5" marL="0" marR="0" rtl="0" algn="l">
              <a:spcBef>
                <a:spcPts val="0"/>
              </a:spcBef>
              <a:buNone/>
              <a:defRPr b="0" i="0" sz="1102" u="none" cap="none" strike="noStrike">
                <a:solidFill>
                  <a:schemeClr val="dk1"/>
                </a:solidFill>
                <a:latin typeface="Arial"/>
                <a:ea typeface="Arial"/>
                <a:cs typeface="Arial"/>
                <a:sym typeface="Arial"/>
              </a:defRPr>
            </a:lvl6pPr>
            <a:lvl7pPr indent="0" lvl="6" marL="0" marR="0" rtl="0" algn="l">
              <a:spcBef>
                <a:spcPts val="0"/>
              </a:spcBef>
              <a:buNone/>
              <a:defRPr b="0" i="0" sz="1102" u="none" cap="none" strike="noStrike">
                <a:solidFill>
                  <a:schemeClr val="dk1"/>
                </a:solidFill>
                <a:latin typeface="Arial"/>
                <a:ea typeface="Arial"/>
                <a:cs typeface="Arial"/>
                <a:sym typeface="Arial"/>
              </a:defRPr>
            </a:lvl7pPr>
            <a:lvl8pPr indent="0" lvl="7" marL="0" marR="0" rtl="0" algn="l">
              <a:spcBef>
                <a:spcPts val="0"/>
              </a:spcBef>
              <a:buNone/>
              <a:defRPr b="0" i="0" sz="1102" u="none" cap="none" strike="noStrike">
                <a:solidFill>
                  <a:schemeClr val="dk1"/>
                </a:solidFill>
                <a:latin typeface="Arial"/>
                <a:ea typeface="Arial"/>
                <a:cs typeface="Arial"/>
                <a:sym typeface="Arial"/>
              </a:defRPr>
            </a:lvl8pPr>
            <a:lvl9pPr indent="0" lvl="8" marL="0" marR="0" rtl="0" algn="l">
              <a:spcBef>
                <a:spcPts val="0"/>
              </a:spcBef>
              <a:buNone/>
              <a:defRPr b="0" i="0" sz="1102"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81" name="Google Shape;81;p12"/>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2" name="Shape 82"/>
        <p:cNvGrpSpPr/>
        <p:nvPr/>
      </p:nvGrpSpPr>
      <p:grpSpPr>
        <a:xfrm>
          <a:off x="0" y="0"/>
          <a:ext cx="0" cy="0"/>
          <a:chOff x="0" y="0"/>
          <a:chExt cx="0" cy="0"/>
        </a:xfrm>
      </p:grpSpPr>
      <p:sp>
        <p:nvSpPr>
          <p:cNvPr id="83" name="Google Shape;83;p13"/>
          <p:cNvSpPr txBox="1"/>
          <p:nvPr>
            <p:ph type="title"/>
          </p:nvPr>
        </p:nvSpPr>
        <p:spPr>
          <a:xfrm>
            <a:off x="503873" y="343278"/>
            <a:ext cx="9069705" cy="917196"/>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3"/>
          <p:cNvSpPr txBox="1"/>
          <p:nvPr>
            <p:ph idx="1" type="body"/>
          </p:nvPr>
        </p:nvSpPr>
        <p:spPr>
          <a:xfrm>
            <a:off x="692825" y="1981077"/>
            <a:ext cx="4282916" cy="472357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85" name="Google Shape;85;p13"/>
          <p:cNvSpPr txBox="1"/>
          <p:nvPr>
            <p:ph idx="2" type="body"/>
          </p:nvPr>
        </p:nvSpPr>
        <p:spPr>
          <a:xfrm>
            <a:off x="5101709" y="2013259"/>
            <a:ext cx="4282916" cy="468066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cxnSp>
        <p:nvCxnSpPr>
          <p:cNvPr id="86" name="Google Shape;86;p13"/>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87" name="Google Shape;87;p13"/>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8" name="Google Shape;88;p13"/>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9" name="Google Shape;89;p13"/>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102" u="none" cap="none" strike="noStrike">
                <a:solidFill>
                  <a:schemeClr val="dk1"/>
                </a:solidFill>
                <a:latin typeface="Arial"/>
                <a:ea typeface="Arial"/>
                <a:cs typeface="Arial"/>
                <a:sym typeface="Arial"/>
              </a:defRPr>
            </a:lvl1pPr>
            <a:lvl2pPr indent="0" lvl="1" marL="0" marR="0" rtl="0" algn="l">
              <a:spcBef>
                <a:spcPts val="0"/>
              </a:spcBef>
              <a:buNone/>
              <a:defRPr b="0" i="0" sz="1102" u="none" cap="none" strike="noStrike">
                <a:solidFill>
                  <a:schemeClr val="dk1"/>
                </a:solidFill>
                <a:latin typeface="Arial"/>
                <a:ea typeface="Arial"/>
                <a:cs typeface="Arial"/>
                <a:sym typeface="Arial"/>
              </a:defRPr>
            </a:lvl2pPr>
            <a:lvl3pPr indent="0" lvl="2" marL="0" marR="0" rtl="0" algn="l">
              <a:spcBef>
                <a:spcPts val="0"/>
              </a:spcBef>
              <a:buNone/>
              <a:defRPr b="0" i="0" sz="1102" u="none" cap="none" strike="noStrike">
                <a:solidFill>
                  <a:schemeClr val="dk1"/>
                </a:solidFill>
                <a:latin typeface="Arial"/>
                <a:ea typeface="Arial"/>
                <a:cs typeface="Arial"/>
                <a:sym typeface="Arial"/>
              </a:defRPr>
            </a:lvl3pPr>
            <a:lvl4pPr indent="0" lvl="3" marL="0" marR="0" rtl="0" algn="l">
              <a:spcBef>
                <a:spcPts val="0"/>
              </a:spcBef>
              <a:buNone/>
              <a:defRPr b="0" i="0" sz="1102" u="none" cap="none" strike="noStrike">
                <a:solidFill>
                  <a:schemeClr val="dk1"/>
                </a:solidFill>
                <a:latin typeface="Arial"/>
                <a:ea typeface="Arial"/>
                <a:cs typeface="Arial"/>
                <a:sym typeface="Arial"/>
              </a:defRPr>
            </a:lvl4pPr>
            <a:lvl5pPr indent="0" lvl="4" marL="0" marR="0" rtl="0" algn="l">
              <a:spcBef>
                <a:spcPts val="0"/>
              </a:spcBef>
              <a:buNone/>
              <a:defRPr b="0" i="0" sz="1102" u="none" cap="none" strike="noStrike">
                <a:solidFill>
                  <a:schemeClr val="dk1"/>
                </a:solidFill>
                <a:latin typeface="Arial"/>
                <a:ea typeface="Arial"/>
                <a:cs typeface="Arial"/>
                <a:sym typeface="Arial"/>
              </a:defRPr>
            </a:lvl5pPr>
            <a:lvl6pPr indent="0" lvl="5" marL="0" marR="0" rtl="0" algn="l">
              <a:spcBef>
                <a:spcPts val="0"/>
              </a:spcBef>
              <a:buNone/>
              <a:defRPr b="0" i="0" sz="1102" u="none" cap="none" strike="noStrike">
                <a:solidFill>
                  <a:schemeClr val="dk1"/>
                </a:solidFill>
                <a:latin typeface="Arial"/>
                <a:ea typeface="Arial"/>
                <a:cs typeface="Arial"/>
                <a:sym typeface="Arial"/>
              </a:defRPr>
            </a:lvl6pPr>
            <a:lvl7pPr indent="0" lvl="6" marL="0" marR="0" rtl="0" algn="l">
              <a:spcBef>
                <a:spcPts val="0"/>
              </a:spcBef>
              <a:buNone/>
              <a:defRPr b="0" i="0" sz="1102" u="none" cap="none" strike="noStrike">
                <a:solidFill>
                  <a:schemeClr val="dk1"/>
                </a:solidFill>
                <a:latin typeface="Arial"/>
                <a:ea typeface="Arial"/>
                <a:cs typeface="Arial"/>
                <a:sym typeface="Arial"/>
              </a:defRPr>
            </a:lvl7pPr>
            <a:lvl8pPr indent="0" lvl="7" marL="0" marR="0" rtl="0" algn="l">
              <a:spcBef>
                <a:spcPts val="0"/>
              </a:spcBef>
              <a:buNone/>
              <a:defRPr b="0" i="0" sz="1102" u="none" cap="none" strike="noStrike">
                <a:solidFill>
                  <a:schemeClr val="dk1"/>
                </a:solidFill>
                <a:latin typeface="Arial"/>
                <a:ea typeface="Arial"/>
                <a:cs typeface="Arial"/>
                <a:sym typeface="Arial"/>
              </a:defRPr>
            </a:lvl8pPr>
            <a:lvl9pPr indent="0" lvl="8" marL="0" marR="0" rtl="0" algn="l">
              <a:spcBef>
                <a:spcPts val="0"/>
              </a:spcBef>
              <a:buNone/>
              <a:defRPr b="0" i="0" sz="1102"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90" name="Google Shape;90;p13"/>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 No Titles">
  <p:cSld name="Two Columns - No Titles">
    <p:spTree>
      <p:nvGrpSpPr>
        <p:cNvPr id="91" name="Shape 91"/>
        <p:cNvGrpSpPr/>
        <p:nvPr/>
      </p:nvGrpSpPr>
      <p:grpSpPr>
        <a:xfrm>
          <a:off x="0" y="0"/>
          <a:ext cx="0" cy="0"/>
          <a:chOff x="0" y="0"/>
          <a:chExt cx="0" cy="0"/>
        </a:xfrm>
      </p:grpSpPr>
      <p:sp>
        <p:nvSpPr>
          <p:cNvPr id="92" name="Google Shape;92;p14"/>
          <p:cNvSpPr txBox="1"/>
          <p:nvPr>
            <p:ph type="title"/>
          </p:nvPr>
        </p:nvSpPr>
        <p:spPr>
          <a:xfrm>
            <a:off x="503873" y="311096"/>
            <a:ext cx="9069705" cy="949378"/>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Font typeface="Arial"/>
              <a:buNone/>
              <a:defRPr/>
            </a:lvl1pPr>
            <a:lvl2pPr lvl="1" algn="l">
              <a:lnSpc>
                <a:spcPct val="100000"/>
              </a:lnSpc>
              <a:spcBef>
                <a:spcPts val="0"/>
              </a:spcBef>
              <a:spcAft>
                <a:spcPts val="0"/>
              </a:spcAft>
              <a:buClr>
                <a:srgbClr val="000000"/>
              </a:buClr>
              <a:buSzPts val="1543"/>
              <a:buFont typeface="Arial"/>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4"/>
          <p:cNvSpPr txBox="1"/>
          <p:nvPr>
            <p:ph idx="1" type="body"/>
          </p:nvPr>
        </p:nvSpPr>
        <p:spPr>
          <a:xfrm>
            <a:off x="503873" y="1438905"/>
            <a:ext cx="4450873" cy="5367770"/>
          </a:xfrm>
          <a:prstGeom prst="rect">
            <a:avLst/>
          </a:prstGeom>
          <a:noFill/>
          <a:ln>
            <a:noFill/>
          </a:ln>
        </p:spPr>
        <p:txBody>
          <a:bodyPr anchorCtr="0" anchor="t" bIns="91425" lIns="91425" spcFirstLastPara="1" rIns="91425" wrap="square" tIns="91425">
            <a:noAutofit/>
          </a:bodyPr>
          <a:lstStyle>
            <a:lvl1pPr indent="-326580" lvl="0" marL="457200" marR="0" rtl="0" algn="l">
              <a:lnSpc>
                <a:spcPct val="100000"/>
              </a:lnSpc>
              <a:spcBef>
                <a:spcPts val="661"/>
              </a:spcBef>
              <a:spcAft>
                <a:spcPts val="0"/>
              </a:spcAft>
              <a:buClr>
                <a:schemeClr val="accent1"/>
              </a:buClr>
              <a:buSzPts val="1543"/>
              <a:buFont typeface="Arial"/>
              <a:buChar char="•"/>
              <a:defRPr b="0" i="0" sz="1543" u="none" cap="none" strike="noStrike">
                <a:solidFill>
                  <a:srgbClr val="000000"/>
                </a:solidFill>
                <a:latin typeface="Arial"/>
                <a:ea typeface="Arial"/>
                <a:cs typeface="Arial"/>
                <a:sym typeface="Arial"/>
              </a:defRPr>
            </a:lvl1pPr>
            <a:lvl2pPr indent="-326580" lvl="1" marL="914400" marR="0" rtl="0" algn="l">
              <a:lnSpc>
                <a:spcPct val="100000"/>
              </a:lnSpc>
              <a:spcBef>
                <a:spcPts val="551"/>
              </a:spcBef>
              <a:spcAft>
                <a:spcPts val="0"/>
              </a:spcAft>
              <a:buClr>
                <a:schemeClr val="accent2"/>
              </a:buClr>
              <a:buSzPts val="1543"/>
              <a:buFont typeface="Arial"/>
              <a:buChar char="•"/>
              <a:defRPr b="0" i="0" sz="1543" u="none" cap="none" strike="noStrike">
                <a:solidFill>
                  <a:srgbClr val="000000"/>
                </a:solidFill>
                <a:latin typeface="Arial"/>
                <a:ea typeface="Arial"/>
                <a:cs typeface="Arial"/>
                <a:sym typeface="Arial"/>
              </a:defRPr>
            </a:lvl2pPr>
            <a:lvl3pPr indent="-326580" lvl="2" marL="1371600" marR="0" rtl="0" algn="l">
              <a:lnSpc>
                <a:spcPct val="100000"/>
              </a:lnSpc>
              <a:spcBef>
                <a:spcPts val="551"/>
              </a:spcBef>
              <a:spcAft>
                <a:spcPts val="0"/>
              </a:spcAft>
              <a:buClr>
                <a:srgbClr val="BCBCBC"/>
              </a:buClr>
              <a:buSzPts val="1543"/>
              <a:buFont typeface="Arial"/>
              <a:buChar char="•"/>
              <a:defRPr b="0" i="0" sz="1543" u="none" cap="none" strike="noStrike">
                <a:solidFill>
                  <a:srgbClr val="000000"/>
                </a:solidFill>
                <a:latin typeface="Arial"/>
                <a:ea typeface="Arial"/>
                <a:cs typeface="Arial"/>
                <a:sym typeface="Arial"/>
              </a:defRPr>
            </a:lvl3pPr>
            <a:lvl4pPr indent="-326580" lvl="3" marL="1828800" marR="0" rtl="0" algn="l">
              <a:lnSpc>
                <a:spcPct val="100000"/>
              </a:lnSpc>
              <a:spcBef>
                <a:spcPts val="441"/>
              </a:spcBef>
              <a:spcAft>
                <a:spcPts val="0"/>
              </a:spcAft>
              <a:buClr>
                <a:srgbClr val="8BA2B4"/>
              </a:buClr>
              <a:buSzPts val="1543"/>
              <a:buFont typeface="Arial"/>
              <a:buChar char="•"/>
              <a:defRPr b="0" i="0" sz="1543" u="none" cap="none" strike="noStrike">
                <a:solidFill>
                  <a:srgbClr val="000000"/>
                </a:solidFill>
                <a:latin typeface="Arial"/>
                <a:ea typeface="Arial"/>
                <a:cs typeface="Arial"/>
                <a:sym typeface="Arial"/>
              </a:defRPr>
            </a:lvl4pPr>
            <a:lvl5pPr indent="-326580" lvl="4" marL="2286000" marR="0" rtl="0" algn="l">
              <a:lnSpc>
                <a:spcPct val="100000"/>
              </a:lnSpc>
              <a:spcBef>
                <a:spcPts val="331"/>
              </a:spcBef>
              <a:spcAft>
                <a:spcPts val="0"/>
              </a:spcAft>
              <a:buClr>
                <a:schemeClr val="accent2"/>
              </a:buClr>
              <a:buSzPts val="1543"/>
              <a:buFont typeface="Arial"/>
              <a:buChar char="•"/>
              <a:defRPr b="0" i="0" sz="1543" u="none" cap="none" strike="noStrike">
                <a:solidFill>
                  <a:srgbClr val="000000"/>
                </a:solidFill>
                <a:latin typeface="Arial"/>
                <a:ea typeface="Arial"/>
                <a:cs typeface="Arial"/>
                <a:sym typeface="Arial"/>
              </a:defRPr>
            </a:lvl5pPr>
            <a:lvl6pPr indent="-326580" lvl="5" marL="2743200" marR="0" rtl="0" algn="l">
              <a:lnSpc>
                <a:spcPct val="100000"/>
              </a:lnSpc>
              <a:spcBef>
                <a:spcPts val="331"/>
              </a:spcBef>
              <a:spcAft>
                <a:spcPts val="0"/>
              </a:spcAft>
              <a:buClr>
                <a:srgbClr val="8CA2B4"/>
              </a:buClr>
              <a:buSzPts val="1543"/>
              <a:buFont typeface="Arial"/>
              <a:buChar char="•"/>
              <a:defRPr b="0" i="0" sz="1543" u="none" cap="none" strike="noStrike">
                <a:solidFill>
                  <a:srgbClr val="000000"/>
                </a:solidFill>
                <a:latin typeface="Arial"/>
                <a:ea typeface="Arial"/>
                <a:cs typeface="Arial"/>
                <a:sym typeface="Arial"/>
              </a:defRPr>
            </a:lvl6pPr>
            <a:lvl7pPr indent="-326580" lvl="6" marL="3200400" marR="0" rtl="0" algn="l">
              <a:lnSpc>
                <a:spcPct val="100000"/>
              </a:lnSpc>
              <a:spcBef>
                <a:spcPts val="331"/>
              </a:spcBef>
              <a:spcAft>
                <a:spcPts val="0"/>
              </a:spcAft>
              <a:buClr>
                <a:srgbClr val="646D8F"/>
              </a:buClr>
              <a:buSzPts val="1543"/>
              <a:buFont typeface="Arial"/>
              <a:buChar char="•"/>
              <a:defRPr b="0" i="0" sz="1543" u="none" cap="none" strike="noStrike">
                <a:solidFill>
                  <a:srgbClr val="000000"/>
                </a:solidFill>
                <a:latin typeface="Arial"/>
                <a:ea typeface="Arial"/>
                <a:cs typeface="Arial"/>
                <a:sym typeface="Arial"/>
              </a:defRPr>
            </a:lvl7pPr>
            <a:lvl8pPr indent="-326580" lvl="7" marL="3657600" marR="0" rtl="0" algn="l">
              <a:lnSpc>
                <a:spcPct val="100000"/>
              </a:lnSpc>
              <a:spcBef>
                <a:spcPts val="331"/>
              </a:spcBef>
              <a:spcAft>
                <a:spcPts val="0"/>
              </a:spcAft>
              <a:buClr>
                <a:srgbClr val="BBBBBB"/>
              </a:buClr>
              <a:buSzPts val="1543"/>
              <a:buFont typeface="Arial"/>
              <a:buChar char="•"/>
              <a:defRPr b="0" i="0" sz="1543" u="none" cap="none" strike="noStrike">
                <a:solidFill>
                  <a:srgbClr val="000000"/>
                </a:solidFill>
                <a:latin typeface="Arial"/>
                <a:ea typeface="Arial"/>
                <a:cs typeface="Arial"/>
                <a:sym typeface="Arial"/>
              </a:defRPr>
            </a:lvl8pPr>
            <a:lvl9pPr indent="-326580" lvl="8" marL="4114800" marR="0" rtl="0" algn="l">
              <a:lnSpc>
                <a:spcPct val="100000"/>
              </a:lnSpc>
              <a:spcBef>
                <a:spcPts val="331"/>
              </a:spcBef>
              <a:spcAft>
                <a:spcPts val="0"/>
              </a:spcAft>
              <a:buClr>
                <a:srgbClr val="9FB8CD"/>
              </a:buClr>
              <a:buSzPts val="1543"/>
              <a:buFont typeface="Arial"/>
              <a:buChar char="•"/>
              <a:defRPr b="0" i="0" sz="1543" u="none" cap="none" strike="noStrike">
                <a:solidFill>
                  <a:srgbClr val="000000"/>
                </a:solidFill>
                <a:latin typeface="Arial"/>
                <a:ea typeface="Arial"/>
                <a:cs typeface="Arial"/>
                <a:sym typeface="Arial"/>
              </a:defRPr>
            </a:lvl9pPr>
          </a:lstStyle>
          <a:p/>
        </p:txBody>
      </p:sp>
      <p:sp>
        <p:nvSpPr>
          <p:cNvPr id="94" name="Google Shape;94;p14"/>
          <p:cNvSpPr txBox="1"/>
          <p:nvPr>
            <p:ph idx="2" type="body"/>
          </p:nvPr>
        </p:nvSpPr>
        <p:spPr>
          <a:xfrm>
            <a:off x="5122704" y="1487703"/>
            <a:ext cx="4450873" cy="5367770"/>
          </a:xfrm>
          <a:prstGeom prst="rect">
            <a:avLst/>
          </a:prstGeom>
          <a:noFill/>
          <a:ln>
            <a:noFill/>
          </a:ln>
        </p:spPr>
        <p:txBody>
          <a:bodyPr anchorCtr="0" anchor="t" bIns="91425" lIns="91425" spcFirstLastPara="1" rIns="91425" wrap="square" tIns="91425">
            <a:noAutofit/>
          </a:bodyPr>
          <a:lstStyle>
            <a:lvl1pPr indent="-326580" lvl="0" marL="457200" marR="0" rtl="0" algn="l">
              <a:lnSpc>
                <a:spcPct val="100000"/>
              </a:lnSpc>
              <a:spcBef>
                <a:spcPts val="661"/>
              </a:spcBef>
              <a:spcAft>
                <a:spcPts val="0"/>
              </a:spcAft>
              <a:buClr>
                <a:schemeClr val="accent1"/>
              </a:buClr>
              <a:buSzPts val="1543"/>
              <a:buFont typeface="Arial"/>
              <a:buChar char="•"/>
              <a:defRPr b="0" i="0" sz="1543" u="none" cap="none" strike="noStrike">
                <a:solidFill>
                  <a:srgbClr val="000000"/>
                </a:solidFill>
                <a:latin typeface="Arial"/>
                <a:ea typeface="Arial"/>
                <a:cs typeface="Arial"/>
                <a:sym typeface="Arial"/>
              </a:defRPr>
            </a:lvl1pPr>
            <a:lvl2pPr indent="-326580" lvl="1" marL="914400" marR="0" rtl="0" algn="l">
              <a:lnSpc>
                <a:spcPct val="100000"/>
              </a:lnSpc>
              <a:spcBef>
                <a:spcPts val="551"/>
              </a:spcBef>
              <a:spcAft>
                <a:spcPts val="0"/>
              </a:spcAft>
              <a:buClr>
                <a:schemeClr val="accent2"/>
              </a:buClr>
              <a:buSzPts val="1543"/>
              <a:buFont typeface="Arial"/>
              <a:buChar char="•"/>
              <a:defRPr b="0" i="0" sz="1543" u="none" cap="none" strike="noStrike">
                <a:solidFill>
                  <a:srgbClr val="000000"/>
                </a:solidFill>
                <a:latin typeface="Arial"/>
                <a:ea typeface="Arial"/>
                <a:cs typeface="Arial"/>
                <a:sym typeface="Arial"/>
              </a:defRPr>
            </a:lvl2pPr>
            <a:lvl3pPr indent="-326580" lvl="2" marL="1371600" marR="0" rtl="0" algn="l">
              <a:lnSpc>
                <a:spcPct val="100000"/>
              </a:lnSpc>
              <a:spcBef>
                <a:spcPts val="551"/>
              </a:spcBef>
              <a:spcAft>
                <a:spcPts val="0"/>
              </a:spcAft>
              <a:buClr>
                <a:srgbClr val="BCBCBC"/>
              </a:buClr>
              <a:buSzPts val="1543"/>
              <a:buFont typeface="Arial"/>
              <a:buChar char="•"/>
              <a:defRPr b="0" i="0" sz="1543" u="none" cap="none" strike="noStrike">
                <a:solidFill>
                  <a:srgbClr val="000000"/>
                </a:solidFill>
                <a:latin typeface="Arial"/>
                <a:ea typeface="Arial"/>
                <a:cs typeface="Arial"/>
                <a:sym typeface="Arial"/>
              </a:defRPr>
            </a:lvl3pPr>
            <a:lvl4pPr indent="-326580" lvl="3" marL="1828800" marR="0" rtl="0" algn="l">
              <a:lnSpc>
                <a:spcPct val="100000"/>
              </a:lnSpc>
              <a:spcBef>
                <a:spcPts val="441"/>
              </a:spcBef>
              <a:spcAft>
                <a:spcPts val="0"/>
              </a:spcAft>
              <a:buClr>
                <a:srgbClr val="8BA2B4"/>
              </a:buClr>
              <a:buSzPts val="1543"/>
              <a:buFont typeface="Arial"/>
              <a:buChar char="•"/>
              <a:defRPr b="0" i="0" sz="1543" u="none" cap="none" strike="noStrike">
                <a:solidFill>
                  <a:srgbClr val="000000"/>
                </a:solidFill>
                <a:latin typeface="Arial"/>
                <a:ea typeface="Arial"/>
                <a:cs typeface="Arial"/>
                <a:sym typeface="Arial"/>
              </a:defRPr>
            </a:lvl4pPr>
            <a:lvl5pPr indent="-326580" lvl="4" marL="2286000" marR="0" rtl="0" algn="l">
              <a:lnSpc>
                <a:spcPct val="100000"/>
              </a:lnSpc>
              <a:spcBef>
                <a:spcPts val="331"/>
              </a:spcBef>
              <a:spcAft>
                <a:spcPts val="0"/>
              </a:spcAft>
              <a:buClr>
                <a:schemeClr val="accent2"/>
              </a:buClr>
              <a:buSzPts val="1543"/>
              <a:buFont typeface="Arial"/>
              <a:buChar char="•"/>
              <a:defRPr b="0" i="0" sz="1543" u="none" cap="none" strike="noStrike">
                <a:solidFill>
                  <a:srgbClr val="000000"/>
                </a:solidFill>
                <a:latin typeface="Arial"/>
                <a:ea typeface="Arial"/>
                <a:cs typeface="Arial"/>
                <a:sym typeface="Arial"/>
              </a:defRPr>
            </a:lvl5pPr>
            <a:lvl6pPr indent="-326580" lvl="5" marL="2743200" marR="0" rtl="0" algn="l">
              <a:lnSpc>
                <a:spcPct val="100000"/>
              </a:lnSpc>
              <a:spcBef>
                <a:spcPts val="331"/>
              </a:spcBef>
              <a:spcAft>
                <a:spcPts val="0"/>
              </a:spcAft>
              <a:buClr>
                <a:srgbClr val="8CA2B4"/>
              </a:buClr>
              <a:buSzPts val="1543"/>
              <a:buFont typeface="Arial"/>
              <a:buChar char="•"/>
              <a:defRPr b="0" i="0" sz="1543" u="none" cap="none" strike="noStrike">
                <a:solidFill>
                  <a:srgbClr val="000000"/>
                </a:solidFill>
                <a:latin typeface="Arial"/>
                <a:ea typeface="Arial"/>
                <a:cs typeface="Arial"/>
                <a:sym typeface="Arial"/>
              </a:defRPr>
            </a:lvl6pPr>
            <a:lvl7pPr indent="-326580" lvl="6" marL="3200400" marR="0" rtl="0" algn="l">
              <a:lnSpc>
                <a:spcPct val="100000"/>
              </a:lnSpc>
              <a:spcBef>
                <a:spcPts val="331"/>
              </a:spcBef>
              <a:spcAft>
                <a:spcPts val="0"/>
              </a:spcAft>
              <a:buClr>
                <a:srgbClr val="646D8F"/>
              </a:buClr>
              <a:buSzPts val="1543"/>
              <a:buFont typeface="Arial"/>
              <a:buChar char="•"/>
              <a:defRPr b="0" i="0" sz="1543" u="none" cap="none" strike="noStrike">
                <a:solidFill>
                  <a:srgbClr val="000000"/>
                </a:solidFill>
                <a:latin typeface="Arial"/>
                <a:ea typeface="Arial"/>
                <a:cs typeface="Arial"/>
                <a:sym typeface="Arial"/>
              </a:defRPr>
            </a:lvl7pPr>
            <a:lvl8pPr indent="-326580" lvl="7" marL="3657600" marR="0" rtl="0" algn="l">
              <a:lnSpc>
                <a:spcPct val="100000"/>
              </a:lnSpc>
              <a:spcBef>
                <a:spcPts val="331"/>
              </a:spcBef>
              <a:spcAft>
                <a:spcPts val="0"/>
              </a:spcAft>
              <a:buClr>
                <a:srgbClr val="BBBBBB"/>
              </a:buClr>
              <a:buSzPts val="1543"/>
              <a:buFont typeface="Arial"/>
              <a:buChar char="•"/>
              <a:defRPr b="0" i="0" sz="1543" u="none" cap="none" strike="noStrike">
                <a:solidFill>
                  <a:srgbClr val="000000"/>
                </a:solidFill>
                <a:latin typeface="Arial"/>
                <a:ea typeface="Arial"/>
                <a:cs typeface="Arial"/>
                <a:sym typeface="Arial"/>
              </a:defRPr>
            </a:lvl8pPr>
            <a:lvl9pPr indent="-326580" lvl="8" marL="4114800" marR="0" rtl="0" algn="l">
              <a:lnSpc>
                <a:spcPct val="100000"/>
              </a:lnSpc>
              <a:spcBef>
                <a:spcPts val="331"/>
              </a:spcBef>
              <a:spcAft>
                <a:spcPts val="0"/>
              </a:spcAft>
              <a:buClr>
                <a:srgbClr val="9FB8CD"/>
              </a:buClr>
              <a:buSzPts val="1543"/>
              <a:buFont typeface="Arial"/>
              <a:buChar char="•"/>
              <a:defRPr b="0" i="0" sz="1543" u="none" cap="none" strike="noStrike">
                <a:solidFill>
                  <a:srgbClr val="000000"/>
                </a:solidFill>
                <a:latin typeface="Arial"/>
                <a:ea typeface="Arial"/>
                <a:cs typeface="Arial"/>
                <a:sym typeface="Arial"/>
              </a:defRPr>
            </a:lvl9pPr>
          </a:lstStyle>
          <a:p/>
        </p:txBody>
      </p:sp>
      <p:cxnSp>
        <p:nvCxnSpPr>
          <p:cNvPr id="95" name="Google Shape;95;p14"/>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96" name="Google Shape;96;p14"/>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7" name="Google Shape;97;p14"/>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02"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8" name="Google Shape;98;p14"/>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102" u="none" cap="none" strike="noStrike">
                <a:solidFill>
                  <a:schemeClr val="dk1"/>
                </a:solidFill>
                <a:latin typeface="Arial"/>
                <a:ea typeface="Arial"/>
                <a:cs typeface="Arial"/>
                <a:sym typeface="Arial"/>
              </a:defRPr>
            </a:lvl1pPr>
            <a:lvl2pPr indent="0" lvl="1" marL="0" marR="0" rtl="0" algn="l">
              <a:spcBef>
                <a:spcPts val="0"/>
              </a:spcBef>
              <a:buNone/>
              <a:defRPr b="0" i="0" sz="1102" u="none" cap="none" strike="noStrike">
                <a:solidFill>
                  <a:schemeClr val="dk1"/>
                </a:solidFill>
                <a:latin typeface="Arial"/>
                <a:ea typeface="Arial"/>
                <a:cs typeface="Arial"/>
                <a:sym typeface="Arial"/>
              </a:defRPr>
            </a:lvl2pPr>
            <a:lvl3pPr indent="0" lvl="2" marL="0" marR="0" rtl="0" algn="l">
              <a:spcBef>
                <a:spcPts val="0"/>
              </a:spcBef>
              <a:buNone/>
              <a:defRPr b="0" i="0" sz="1102" u="none" cap="none" strike="noStrike">
                <a:solidFill>
                  <a:schemeClr val="dk1"/>
                </a:solidFill>
                <a:latin typeface="Arial"/>
                <a:ea typeface="Arial"/>
                <a:cs typeface="Arial"/>
                <a:sym typeface="Arial"/>
              </a:defRPr>
            </a:lvl3pPr>
            <a:lvl4pPr indent="0" lvl="3" marL="0" marR="0" rtl="0" algn="l">
              <a:spcBef>
                <a:spcPts val="0"/>
              </a:spcBef>
              <a:buNone/>
              <a:defRPr b="0" i="0" sz="1102" u="none" cap="none" strike="noStrike">
                <a:solidFill>
                  <a:schemeClr val="dk1"/>
                </a:solidFill>
                <a:latin typeface="Arial"/>
                <a:ea typeface="Arial"/>
                <a:cs typeface="Arial"/>
                <a:sym typeface="Arial"/>
              </a:defRPr>
            </a:lvl4pPr>
            <a:lvl5pPr indent="0" lvl="4" marL="0" marR="0" rtl="0" algn="l">
              <a:spcBef>
                <a:spcPts val="0"/>
              </a:spcBef>
              <a:buNone/>
              <a:defRPr b="0" i="0" sz="1102" u="none" cap="none" strike="noStrike">
                <a:solidFill>
                  <a:schemeClr val="dk1"/>
                </a:solidFill>
                <a:latin typeface="Arial"/>
                <a:ea typeface="Arial"/>
                <a:cs typeface="Arial"/>
                <a:sym typeface="Arial"/>
              </a:defRPr>
            </a:lvl5pPr>
            <a:lvl6pPr indent="0" lvl="5" marL="0" marR="0" rtl="0" algn="l">
              <a:spcBef>
                <a:spcPts val="0"/>
              </a:spcBef>
              <a:buNone/>
              <a:defRPr b="0" i="0" sz="1102" u="none" cap="none" strike="noStrike">
                <a:solidFill>
                  <a:schemeClr val="dk1"/>
                </a:solidFill>
                <a:latin typeface="Arial"/>
                <a:ea typeface="Arial"/>
                <a:cs typeface="Arial"/>
                <a:sym typeface="Arial"/>
              </a:defRPr>
            </a:lvl6pPr>
            <a:lvl7pPr indent="0" lvl="6" marL="0" marR="0" rtl="0" algn="l">
              <a:spcBef>
                <a:spcPts val="0"/>
              </a:spcBef>
              <a:buNone/>
              <a:defRPr b="0" i="0" sz="1102" u="none" cap="none" strike="noStrike">
                <a:solidFill>
                  <a:schemeClr val="dk1"/>
                </a:solidFill>
                <a:latin typeface="Arial"/>
                <a:ea typeface="Arial"/>
                <a:cs typeface="Arial"/>
                <a:sym typeface="Arial"/>
              </a:defRPr>
            </a:lvl7pPr>
            <a:lvl8pPr indent="0" lvl="7" marL="0" marR="0" rtl="0" algn="l">
              <a:spcBef>
                <a:spcPts val="0"/>
              </a:spcBef>
              <a:buNone/>
              <a:defRPr b="0" i="0" sz="1102" u="none" cap="none" strike="noStrike">
                <a:solidFill>
                  <a:schemeClr val="dk1"/>
                </a:solidFill>
                <a:latin typeface="Arial"/>
                <a:ea typeface="Arial"/>
                <a:cs typeface="Arial"/>
                <a:sym typeface="Arial"/>
              </a:defRPr>
            </a:lvl8pPr>
            <a:lvl9pPr indent="0" lvl="8" marL="0" marR="0" rtl="0" algn="l">
              <a:spcBef>
                <a:spcPts val="0"/>
              </a:spcBef>
              <a:buNone/>
              <a:defRPr b="0" i="0" sz="1102"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99" name="Google Shape;99;p14"/>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00" name="Shape 100"/>
        <p:cNvGrpSpPr/>
        <p:nvPr/>
      </p:nvGrpSpPr>
      <p:grpSpPr>
        <a:xfrm>
          <a:off x="0" y="0"/>
          <a:ext cx="0" cy="0"/>
          <a:chOff x="0" y="0"/>
          <a:chExt cx="0" cy="0"/>
        </a:xfrm>
      </p:grpSpPr>
      <p:sp>
        <p:nvSpPr>
          <p:cNvPr id="101" name="Google Shape;101;p15"/>
          <p:cNvSpPr txBox="1"/>
          <p:nvPr>
            <p:ph type="ctrTitle"/>
          </p:nvPr>
        </p:nvSpPr>
        <p:spPr>
          <a:xfrm>
            <a:off x="1259681" y="1237717"/>
            <a:ext cx="7558088" cy="2632992"/>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6613"/>
              <a:buFont typeface="Arial"/>
              <a:buNone/>
              <a:defRPr sz="6612"/>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5"/>
          <p:cNvSpPr txBox="1"/>
          <p:nvPr>
            <p:ph idx="10" type="dt"/>
          </p:nvPr>
        </p:nvSpPr>
        <p:spPr>
          <a:xfrm>
            <a:off x="692825" y="7009643"/>
            <a:ext cx="2267426" cy="402652"/>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3" name="Google Shape;103;p15"/>
          <p:cNvSpPr txBox="1"/>
          <p:nvPr>
            <p:ph idx="11" type="ftr"/>
          </p:nvPr>
        </p:nvSpPr>
        <p:spPr>
          <a:xfrm>
            <a:off x="3338156" y="7009643"/>
            <a:ext cx="3401139" cy="402652"/>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4" name="Google Shape;104;p15"/>
          <p:cNvSpPr txBox="1"/>
          <p:nvPr>
            <p:ph idx="12" type="sldNum"/>
          </p:nvPr>
        </p:nvSpPr>
        <p:spPr>
          <a:xfrm>
            <a:off x="7117199" y="7009643"/>
            <a:ext cx="2267426" cy="402652"/>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Arial"/>
                <a:ea typeface="Arial"/>
                <a:cs typeface="Arial"/>
                <a:sym typeface="Arial"/>
              </a:defRPr>
            </a:lvl1pPr>
            <a:lvl2pPr indent="0" lvl="1" marL="0" marR="0" rtl="0" algn="l">
              <a:spcBef>
                <a:spcPts val="0"/>
              </a:spcBef>
              <a:buNone/>
              <a:defRPr sz="1800">
                <a:solidFill>
                  <a:schemeClr val="dk1"/>
                </a:solidFill>
                <a:latin typeface="Arial"/>
                <a:ea typeface="Arial"/>
                <a:cs typeface="Arial"/>
                <a:sym typeface="Arial"/>
              </a:defRPr>
            </a:lvl2pPr>
            <a:lvl3pPr indent="0" lvl="2" marL="0" marR="0" rtl="0" algn="l">
              <a:spcBef>
                <a:spcPts val="0"/>
              </a:spcBef>
              <a:buNone/>
              <a:defRPr sz="1800">
                <a:solidFill>
                  <a:schemeClr val="dk1"/>
                </a:solidFill>
                <a:latin typeface="Arial"/>
                <a:ea typeface="Arial"/>
                <a:cs typeface="Arial"/>
                <a:sym typeface="Arial"/>
              </a:defRPr>
            </a:lvl3pPr>
            <a:lvl4pPr indent="0" lvl="3" marL="0" marR="0" rtl="0" algn="l">
              <a:spcBef>
                <a:spcPts val="0"/>
              </a:spcBef>
              <a:buNone/>
              <a:defRPr sz="1800">
                <a:solidFill>
                  <a:schemeClr val="dk1"/>
                </a:solidFill>
                <a:latin typeface="Arial"/>
                <a:ea typeface="Arial"/>
                <a:cs typeface="Arial"/>
                <a:sym typeface="Arial"/>
              </a:defRPr>
            </a:lvl4pPr>
            <a:lvl5pPr indent="0" lvl="4" marL="0" marR="0" rtl="0" algn="l">
              <a:spcBef>
                <a:spcPts val="0"/>
              </a:spcBef>
              <a:buNone/>
              <a:defRPr sz="1800">
                <a:solidFill>
                  <a:schemeClr val="dk1"/>
                </a:solidFill>
                <a:latin typeface="Arial"/>
                <a:ea typeface="Arial"/>
                <a:cs typeface="Arial"/>
                <a:sym typeface="Arial"/>
              </a:defRPr>
            </a:lvl5pPr>
            <a:lvl6pPr indent="0" lvl="5" marL="0" marR="0" rtl="0" algn="l">
              <a:spcBef>
                <a:spcPts val="0"/>
              </a:spcBef>
              <a:buNone/>
              <a:defRPr sz="1800">
                <a:solidFill>
                  <a:schemeClr val="dk1"/>
                </a:solidFill>
                <a:latin typeface="Arial"/>
                <a:ea typeface="Arial"/>
                <a:cs typeface="Arial"/>
                <a:sym typeface="Arial"/>
              </a:defRPr>
            </a:lvl6pPr>
            <a:lvl7pPr indent="0" lvl="6" marL="0" marR="0" rtl="0" algn="l">
              <a:spcBef>
                <a:spcPts val="0"/>
              </a:spcBef>
              <a:buNone/>
              <a:defRPr sz="1800">
                <a:solidFill>
                  <a:schemeClr val="dk1"/>
                </a:solidFill>
                <a:latin typeface="Arial"/>
                <a:ea typeface="Arial"/>
                <a:cs typeface="Arial"/>
                <a:sym typeface="Arial"/>
              </a:defRPr>
            </a:lvl7pPr>
            <a:lvl8pPr indent="0" lvl="7" marL="0" marR="0" rtl="0" algn="l">
              <a:spcBef>
                <a:spcPts val="0"/>
              </a:spcBef>
              <a:buNone/>
              <a:defRPr sz="1800">
                <a:solidFill>
                  <a:schemeClr val="dk1"/>
                </a:solidFill>
                <a:latin typeface="Arial"/>
                <a:ea typeface="Arial"/>
                <a:cs typeface="Arial"/>
                <a:sym typeface="Arial"/>
              </a:defRPr>
            </a:lvl8pPr>
            <a:lvl9pPr indent="0" lvl="8" marL="0" marR="0" rtl="0" algn="l">
              <a:spcBef>
                <a:spcPts val="0"/>
              </a:spcBef>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
        <p:nvSpPr>
          <p:cNvPr id="105" name="Google Shape;105;p15"/>
          <p:cNvSpPr/>
          <p:nvPr/>
        </p:nvSpPr>
        <p:spPr>
          <a:xfrm>
            <a:off x="2684761" y="4180665"/>
            <a:ext cx="4707931" cy="2519022"/>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6" name="Shape 106"/>
        <p:cNvGrpSpPr/>
        <p:nvPr/>
      </p:nvGrpSpPr>
      <p:grpSpPr>
        <a:xfrm>
          <a:off x="0" y="0"/>
          <a:ext cx="0" cy="0"/>
          <a:chOff x="0" y="0"/>
          <a:chExt cx="0" cy="0"/>
        </a:xfrm>
      </p:grpSpPr>
      <p:sp>
        <p:nvSpPr>
          <p:cNvPr id="107" name="Google Shape;107;p16"/>
          <p:cNvSpPr txBox="1"/>
          <p:nvPr>
            <p:ph type="title"/>
          </p:nvPr>
        </p:nvSpPr>
        <p:spPr>
          <a:xfrm>
            <a:off x="694137" y="316831"/>
            <a:ext cx="8691801" cy="927551"/>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6"/>
          <p:cNvSpPr txBox="1"/>
          <p:nvPr>
            <p:ph idx="1" type="body"/>
          </p:nvPr>
        </p:nvSpPr>
        <p:spPr>
          <a:xfrm>
            <a:off x="694138" y="1703760"/>
            <a:ext cx="4263233" cy="90859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2645"/>
              <a:buFont typeface="Arial"/>
              <a:buNone/>
              <a:defRPr b="1" i="0" sz="2645"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2204"/>
              <a:buFont typeface="Arial"/>
              <a:buNone/>
              <a:defRPr b="1" i="0" sz="2204"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984"/>
              <a:buFont typeface="Arial"/>
              <a:buNone/>
              <a:defRPr b="1" i="0" sz="1984"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9pPr>
          </a:lstStyle>
          <a:p/>
        </p:txBody>
      </p:sp>
      <p:sp>
        <p:nvSpPr>
          <p:cNvPr id="109" name="Google Shape;109;p16"/>
          <p:cNvSpPr txBox="1"/>
          <p:nvPr>
            <p:ph idx="2" type="body"/>
          </p:nvPr>
        </p:nvSpPr>
        <p:spPr>
          <a:xfrm>
            <a:off x="694138" y="2612351"/>
            <a:ext cx="4263233" cy="406328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10" name="Google Shape;110;p16"/>
          <p:cNvSpPr txBox="1"/>
          <p:nvPr>
            <p:ph idx="3" type="body"/>
          </p:nvPr>
        </p:nvSpPr>
        <p:spPr>
          <a:xfrm>
            <a:off x="5101710" y="1703760"/>
            <a:ext cx="4284229" cy="908592"/>
          </a:xfrm>
          <a:prstGeom prst="rect">
            <a:avLst/>
          </a:prstGeom>
          <a:noFill/>
          <a:ln>
            <a:noFill/>
          </a:ln>
        </p:spPr>
        <p:txBody>
          <a:bodyPr anchorCtr="0" anchor="b"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2645"/>
              <a:buFont typeface="Arial"/>
              <a:buNone/>
              <a:defRPr b="1" i="0" sz="2645"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2204"/>
              <a:buFont typeface="Arial"/>
              <a:buNone/>
              <a:defRPr b="1" i="0" sz="2204"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984"/>
              <a:buFont typeface="Arial"/>
              <a:buNone/>
              <a:defRPr b="1" i="0" sz="1984"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763"/>
              <a:buFont typeface="Arial"/>
              <a:buNone/>
              <a:defRPr b="1" i="0" sz="1762" u="none" cap="none" strike="noStrike">
                <a:solidFill>
                  <a:srgbClr val="000000"/>
                </a:solidFill>
                <a:latin typeface="Arial"/>
                <a:ea typeface="Arial"/>
                <a:cs typeface="Arial"/>
                <a:sym typeface="Arial"/>
              </a:defRPr>
            </a:lvl9pPr>
          </a:lstStyle>
          <a:p/>
        </p:txBody>
      </p:sp>
      <p:sp>
        <p:nvSpPr>
          <p:cNvPr id="111" name="Google Shape;111;p16"/>
          <p:cNvSpPr txBox="1"/>
          <p:nvPr>
            <p:ph idx="4" type="body"/>
          </p:nvPr>
        </p:nvSpPr>
        <p:spPr>
          <a:xfrm>
            <a:off x="5101710" y="2612351"/>
            <a:ext cx="4284229" cy="406328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cxnSp>
        <p:nvCxnSpPr>
          <p:cNvPr id="112" name="Google Shape;112;p16"/>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13" name="Google Shape;113;p16"/>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14" name="Google Shape;114;p16"/>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15" name="Google Shape;115;p16"/>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16" name="Google Shape;116;p16"/>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
  <p:cSld name="1_Section Header">
    <p:spTree>
      <p:nvGrpSpPr>
        <p:cNvPr id="117" name="Shape 117"/>
        <p:cNvGrpSpPr/>
        <p:nvPr/>
      </p:nvGrpSpPr>
      <p:grpSpPr>
        <a:xfrm>
          <a:off x="0" y="0"/>
          <a:ext cx="0" cy="0"/>
          <a:chOff x="0" y="0"/>
          <a:chExt cx="0" cy="0"/>
        </a:xfrm>
      </p:grpSpPr>
      <p:sp>
        <p:nvSpPr>
          <p:cNvPr id="118" name="Google Shape;118;p17"/>
          <p:cNvSpPr txBox="1"/>
          <p:nvPr>
            <p:ph type="title"/>
          </p:nvPr>
        </p:nvSpPr>
        <p:spPr>
          <a:xfrm>
            <a:off x="1249184" y="4023017"/>
            <a:ext cx="8336709" cy="1411003"/>
          </a:xfrm>
          <a:prstGeom prst="rect">
            <a:avLst/>
          </a:prstGeom>
          <a:noFill/>
          <a:ln cap="flat" cmpd="sng" w="9525">
            <a:solidFill>
              <a:srgbClr val="C00000"/>
            </a:solidFill>
            <a:prstDash val="solid"/>
            <a:round/>
            <a:headEnd len="sm" w="sm" type="none"/>
            <a:tailEnd len="sm" w="sm" type="none"/>
          </a:ln>
        </p:spPr>
        <p:txBody>
          <a:bodyPr anchorCtr="0" anchor="ctr" bIns="91425" lIns="91425" spcFirstLastPara="1" rIns="91425" wrap="square" tIns="91425">
            <a:noAutofit/>
          </a:bodyPr>
          <a:lstStyle>
            <a:lvl1pPr lvl="0" algn="r">
              <a:lnSpc>
                <a:spcPct val="100000"/>
              </a:lnSpc>
              <a:spcBef>
                <a:spcPts val="0"/>
              </a:spcBef>
              <a:spcAft>
                <a:spcPts val="0"/>
              </a:spcAft>
              <a:buClr>
                <a:srgbClr val="595959"/>
              </a:buClr>
              <a:buSzPts val="3968"/>
              <a:buFont typeface="Arial"/>
              <a:buNone/>
              <a:defRPr sz="3968">
                <a:solidFill>
                  <a:srgbClr val="595959"/>
                </a:solidFill>
              </a:defRPr>
            </a:lvl1pPr>
            <a:lvl2pPr lvl="1" algn="l">
              <a:lnSpc>
                <a:spcPct val="100000"/>
              </a:lnSpc>
              <a:spcBef>
                <a:spcPts val="0"/>
              </a:spcBef>
              <a:spcAft>
                <a:spcPts val="0"/>
              </a:spcAft>
              <a:buClr>
                <a:srgbClr val="000000"/>
              </a:buClr>
              <a:buSzPts val="1543"/>
              <a:buFont typeface="Arial"/>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17"/>
          <p:cNvSpPr txBox="1"/>
          <p:nvPr/>
        </p:nvSpPr>
        <p:spPr>
          <a:xfrm>
            <a:off x="997248" y="4023017"/>
            <a:ext cx="251936" cy="1411003"/>
          </a:xfrm>
          <a:prstGeom prst="rect">
            <a:avLst/>
          </a:prstGeom>
          <a:solidFill>
            <a:srgbClr val="595959"/>
          </a:solidFill>
          <a:ln cap="flat" cmpd="sng" w="9525">
            <a:solidFill>
              <a:srgbClr val="727CA3"/>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120" name="Google Shape;120;p17"/>
          <p:cNvSpPr/>
          <p:nvPr/>
        </p:nvSpPr>
        <p:spPr>
          <a:xfrm>
            <a:off x="292191" y="1154139"/>
            <a:ext cx="2730961" cy="338443"/>
          </a:xfrm>
          <a:prstGeom prst="rect">
            <a:avLst/>
          </a:prstGeom>
          <a:solidFill>
            <a:srgbClr val="FFFFFF"/>
          </a:solidFill>
          <a:ln cap="flat" cmpd="sng" w="19050">
            <a:solidFill>
              <a:srgbClr val="FFFFFF"/>
            </a:solidFill>
            <a:prstDash val="solid"/>
            <a:round/>
            <a:headEnd len="sm" w="sm" type="none"/>
            <a:tailEnd len="sm" w="sm" type="none"/>
          </a:ln>
        </p:spPr>
        <p:txBody>
          <a:bodyPr anchorCtr="0" anchor="ctr" bIns="100750" lIns="100750" spcFirstLastPara="1" rIns="100750" wrap="square" tIns="100750">
            <a:noAutofit/>
          </a:bodyPr>
          <a:lstStyle/>
          <a:p>
            <a:pPr indent="0" lvl="0" marL="0" marR="0" rtl="0" algn="l">
              <a:spcBef>
                <a:spcPts val="0"/>
              </a:spcBef>
              <a:spcAft>
                <a:spcPts val="0"/>
              </a:spcAft>
              <a:buClr>
                <a:schemeClr val="dk1"/>
              </a:buClr>
              <a:buSzPts val="1984"/>
              <a:buFont typeface="Arial"/>
              <a:buNone/>
            </a:pPr>
            <a:r>
              <a:t/>
            </a:r>
            <a:endParaRPr sz="1984">
              <a:solidFill>
                <a:schemeClr val="dk1"/>
              </a:solidFill>
              <a:latin typeface="Arial"/>
              <a:ea typeface="Arial"/>
              <a:cs typeface="Arial"/>
              <a:sym typeface="Arial"/>
            </a:endParaRPr>
          </a:p>
        </p:txBody>
      </p:sp>
      <p:sp>
        <p:nvSpPr>
          <p:cNvPr id="121" name="Google Shape;121;p17"/>
          <p:cNvSpPr/>
          <p:nvPr/>
        </p:nvSpPr>
        <p:spPr>
          <a:xfrm>
            <a:off x="425142" y="423660"/>
            <a:ext cx="2598050" cy="1390161"/>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Row with Headers">
  <p:cSld name="Two Row with Headers">
    <p:spTree>
      <p:nvGrpSpPr>
        <p:cNvPr id="122" name="Shape 122"/>
        <p:cNvGrpSpPr/>
        <p:nvPr/>
      </p:nvGrpSpPr>
      <p:grpSpPr>
        <a:xfrm>
          <a:off x="0" y="0"/>
          <a:ext cx="0" cy="0"/>
          <a:chOff x="0" y="0"/>
          <a:chExt cx="0" cy="0"/>
        </a:xfrm>
      </p:grpSpPr>
      <p:sp>
        <p:nvSpPr>
          <p:cNvPr id="123" name="Google Shape;123;p18"/>
          <p:cNvSpPr txBox="1"/>
          <p:nvPr>
            <p:ph type="title"/>
          </p:nvPr>
        </p:nvSpPr>
        <p:spPr>
          <a:xfrm>
            <a:off x="503873" y="300368"/>
            <a:ext cx="9069705" cy="960106"/>
          </a:xfrm>
          <a:prstGeom prst="rect">
            <a:avLst/>
          </a:prstGeom>
          <a:noFill/>
          <a:ln>
            <a:noFill/>
          </a:ln>
        </p:spPr>
        <p:txBody>
          <a:bodyPr anchorCtr="0" anchor="b" bIns="91425" lIns="91425" spcFirstLastPara="1" rIns="91425" wrap="square" tIns="91425">
            <a:noAutofit/>
          </a:bodyPr>
          <a:lstStyle>
            <a:lvl1pPr lvl="0" marR="0" algn="l">
              <a:lnSpc>
                <a:spcPct val="100000"/>
              </a:lnSpc>
              <a:spcBef>
                <a:spcPts val="0"/>
              </a:spcBef>
              <a:spcAft>
                <a:spcPts val="0"/>
              </a:spcAft>
              <a:buClr>
                <a:srgbClr val="595959"/>
              </a:buClr>
              <a:buSzPts val="3968"/>
              <a:buFont typeface="Arial"/>
              <a:buNone/>
              <a:defRPr b="0" i="0" sz="3968" u="none" cap="none" strike="noStrike">
                <a:solidFill>
                  <a:srgbClr val="595959"/>
                </a:solidFill>
                <a:latin typeface="Arial"/>
                <a:ea typeface="Arial"/>
                <a:cs typeface="Arial"/>
                <a:sym typeface="Arial"/>
              </a:defRPr>
            </a:lvl1pPr>
            <a:lvl2pPr lvl="1" algn="l">
              <a:lnSpc>
                <a:spcPct val="100000"/>
              </a:lnSpc>
              <a:spcBef>
                <a:spcPts val="0"/>
              </a:spcBef>
              <a:spcAft>
                <a:spcPts val="0"/>
              </a:spcAft>
              <a:buClr>
                <a:srgbClr val="000000"/>
              </a:buClr>
              <a:buSzPts val="1543"/>
              <a:buFont typeface="Arial"/>
              <a:buNone/>
              <a:defRPr/>
            </a:lvl2pPr>
            <a:lvl3pPr lvl="2" algn="l">
              <a:spcBef>
                <a:spcPts val="0"/>
              </a:spcBef>
              <a:spcAft>
                <a:spcPts val="0"/>
              </a:spcAft>
              <a:buSzPts val="1800"/>
              <a:buNone/>
              <a:defRPr/>
            </a:lvl3pPr>
            <a:lvl4pPr lvl="3" algn="l">
              <a:spcBef>
                <a:spcPts val="0"/>
              </a:spcBef>
              <a:spcAft>
                <a:spcPts val="0"/>
              </a:spcAft>
              <a:buSzPts val="1800"/>
              <a:buNone/>
              <a:defRPr/>
            </a:lvl4pPr>
            <a:lvl5pPr lvl="4" algn="l">
              <a:spcBef>
                <a:spcPts val="0"/>
              </a:spcBef>
              <a:spcAft>
                <a:spcPts val="0"/>
              </a:spcAft>
              <a:buSzPts val="1800"/>
              <a:buNone/>
              <a:defRPr/>
            </a:lvl5pPr>
            <a:lvl6pPr lvl="5" algn="l">
              <a:spcBef>
                <a:spcPts val="0"/>
              </a:spcBef>
              <a:spcAft>
                <a:spcPts val="0"/>
              </a:spcAft>
              <a:buSzPts val="1800"/>
              <a:buNone/>
              <a:defRPr/>
            </a:lvl6pPr>
            <a:lvl7pPr lvl="6" algn="l">
              <a:spcBef>
                <a:spcPts val="0"/>
              </a:spcBef>
              <a:spcAft>
                <a:spcPts val="0"/>
              </a:spcAft>
              <a:buSzPts val="1800"/>
              <a:buNone/>
              <a:defRPr/>
            </a:lvl7pPr>
            <a:lvl8pPr lvl="7" algn="l">
              <a:spcBef>
                <a:spcPts val="0"/>
              </a:spcBef>
              <a:spcAft>
                <a:spcPts val="0"/>
              </a:spcAft>
              <a:buSzPts val="1800"/>
              <a:buNone/>
              <a:defRPr/>
            </a:lvl8pPr>
            <a:lvl9pPr lvl="8" algn="l">
              <a:spcBef>
                <a:spcPts val="0"/>
              </a:spcBef>
              <a:spcAft>
                <a:spcPts val="0"/>
              </a:spcAft>
              <a:buSzPts val="1800"/>
              <a:buNone/>
              <a:defRPr/>
            </a:lvl9pPr>
          </a:lstStyle>
          <a:p/>
        </p:txBody>
      </p:sp>
      <p:sp>
        <p:nvSpPr>
          <p:cNvPr id="124" name="Google Shape;124;p18"/>
          <p:cNvSpPr txBox="1"/>
          <p:nvPr>
            <p:ph idx="1" type="subTitle"/>
          </p:nvPr>
        </p:nvSpPr>
        <p:spPr>
          <a:xfrm>
            <a:off x="503790" y="3580558"/>
            <a:ext cx="9069705" cy="76852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3F3F3F"/>
              </a:buClr>
              <a:buSzPts val="3306"/>
              <a:buFont typeface="Arial"/>
              <a:buNone/>
              <a:defRPr b="0" i="0" sz="3306" u="none" cap="none" strike="noStrike">
                <a:solidFill>
                  <a:srgbClr val="3F3F3F"/>
                </a:solidFill>
                <a:latin typeface="Arial"/>
                <a:ea typeface="Arial"/>
                <a:cs typeface="Arial"/>
                <a:sym typeface="Arial"/>
              </a:defRPr>
            </a:lvl1pPr>
            <a:lvl2pPr lvl="1"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cxnSp>
        <p:nvCxnSpPr>
          <p:cNvPr id="125" name="Google Shape;125;p18"/>
          <p:cNvCxnSpPr/>
          <p:nvPr/>
        </p:nvCxnSpPr>
        <p:spPr>
          <a:xfrm>
            <a:off x="568399" y="4473142"/>
            <a:ext cx="9033006" cy="0"/>
          </a:xfrm>
          <a:prstGeom prst="straightConnector1">
            <a:avLst/>
          </a:prstGeom>
          <a:noFill/>
          <a:ln cap="flat" cmpd="sng" w="19050">
            <a:solidFill>
              <a:schemeClr val="dk2"/>
            </a:solidFill>
            <a:prstDash val="solid"/>
            <a:round/>
            <a:headEnd len="sm" w="sm" type="none"/>
            <a:tailEnd len="sm" w="sm" type="none"/>
          </a:ln>
        </p:spPr>
      </p:cxnSp>
      <p:sp>
        <p:nvSpPr>
          <p:cNvPr id="126" name="Google Shape;126;p18"/>
          <p:cNvSpPr txBox="1"/>
          <p:nvPr>
            <p:ph idx="2" type="body"/>
          </p:nvPr>
        </p:nvSpPr>
        <p:spPr>
          <a:xfrm>
            <a:off x="537679" y="1429614"/>
            <a:ext cx="9069705" cy="1952246"/>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27" name="Google Shape;127;p18"/>
          <p:cNvSpPr txBox="1"/>
          <p:nvPr>
            <p:ph idx="3" type="body"/>
          </p:nvPr>
        </p:nvSpPr>
        <p:spPr>
          <a:xfrm>
            <a:off x="583746" y="4596130"/>
            <a:ext cx="9069705" cy="2290359"/>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28" name="Google Shape;128;p18"/>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cxnSp>
        <p:nvCxnSpPr>
          <p:cNvPr id="129" name="Google Shape;129;p18"/>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30" name="Google Shape;130;p18"/>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1" name="Google Shape;131;p18"/>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2" name="Google Shape;132;p18"/>
          <p:cNvSpPr txBox="1"/>
          <p:nvPr/>
        </p:nvSpPr>
        <p:spPr>
          <a:xfrm>
            <a:off x="9519974" y="6966734"/>
            <a:ext cx="428827" cy="30251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2"/>
              <a:buFont typeface="Arial"/>
              <a:buNone/>
            </a:pPr>
            <a:fld id="{00000000-1234-1234-1234-123412341234}" type="slidenum">
              <a:rPr b="0" i="0" lang="en-US" sz="1102" u="none" cap="none" strike="noStrike">
                <a:solidFill>
                  <a:schemeClr val="dk1"/>
                </a:solidFill>
                <a:latin typeface="Arial"/>
                <a:ea typeface="Arial"/>
                <a:cs typeface="Arial"/>
                <a:sym typeface="Arial"/>
              </a:rPr>
              <a:t>‹#›</a:t>
            </a:fld>
            <a:endParaRPr b="0" i="0" sz="1102" u="none" cap="none" strike="noStrike">
              <a:solidFill>
                <a:schemeClr val="dk1"/>
              </a:solidFill>
              <a:latin typeface="Arial"/>
              <a:ea typeface="Arial"/>
              <a:cs typeface="Arial"/>
              <a:sym typeface="Arial"/>
            </a:endParaRPr>
          </a:p>
        </p:txBody>
      </p:sp>
      <p:pic>
        <p:nvPicPr>
          <p:cNvPr id="133" name="Google Shape;133;p18"/>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34" name="Shape 134"/>
        <p:cNvGrpSpPr/>
        <p:nvPr/>
      </p:nvGrpSpPr>
      <p:grpSpPr>
        <a:xfrm>
          <a:off x="0" y="0"/>
          <a:ext cx="0" cy="0"/>
          <a:chOff x="0" y="0"/>
          <a:chExt cx="0" cy="0"/>
        </a:xfrm>
      </p:grpSpPr>
      <p:sp>
        <p:nvSpPr>
          <p:cNvPr id="135" name="Google Shape;135;p19"/>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6" name="Google Shape;136;p19"/>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7" name="Google Shape;137;p19"/>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38" name="Google Shape;138;p19"/>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39" name="Shape 139"/>
        <p:cNvGrpSpPr/>
        <p:nvPr/>
      </p:nvGrpSpPr>
      <p:grpSpPr>
        <a:xfrm>
          <a:off x="0" y="0"/>
          <a:ext cx="0" cy="0"/>
          <a:chOff x="0" y="0"/>
          <a:chExt cx="0" cy="0"/>
        </a:xfrm>
      </p:grpSpPr>
      <p:sp>
        <p:nvSpPr>
          <p:cNvPr id="140" name="Google Shape;140;p20"/>
          <p:cNvSpPr txBox="1"/>
          <p:nvPr>
            <p:ph idx="1" type="body"/>
          </p:nvPr>
        </p:nvSpPr>
        <p:spPr>
          <a:xfrm>
            <a:off x="525313" y="288860"/>
            <a:ext cx="8427172" cy="1179945"/>
          </a:xfrm>
          <a:prstGeom prst="rect">
            <a:avLst/>
          </a:prstGeom>
          <a:noFill/>
          <a:ln>
            <a:noFill/>
          </a:ln>
        </p:spPr>
        <p:txBody>
          <a:bodyPr anchorCtr="0" anchor="b" bIns="91425" lIns="91425" spcFirstLastPara="1" rIns="91425" wrap="square" tIns="91425">
            <a:noAutofit/>
          </a:bodyPr>
          <a:lstStyle>
            <a:lvl1pPr indent="-228600" lvl="0" marL="457200" marR="0" rtl="0" algn="l">
              <a:lnSpc>
                <a:spcPct val="100000"/>
              </a:lnSpc>
              <a:spcBef>
                <a:spcPts val="0"/>
              </a:spcBef>
              <a:spcAft>
                <a:spcPts val="0"/>
              </a:spcAft>
              <a:buClr>
                <a:srgbClr val="595959"/>
              </a:buClr>
              <a:buSzPts val="3968"/>
              <a:buFont typeface="Montserrat Medium"/>
              <a:buNone/>
              <a:defRPr b="0" i="0" sz="3968" u="none" cap="none" strike="noStrike">
                <a:solidFill>
                  <a:srgbClr val="595959"/>
                </a:solidFill>
                <a:latin typeface="Montserrat Medium"/>
                <a:ea typeface="Montserrat Medium"/>
                <a:cs typeface="Montserrat Medium"/>
                <a:sym typeface="Montserrat Medium"/>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41" name="Google Shape;141;p20"/>
          <p:cNvSpPr/>
          <p:nvPr>
            <p:ph idx="2" type="pic"/>
          </p:nvPr>
        </p:nvSpPr>
        <p:spPr>
          <a:xfrm>
            <a:off x="0" y="2853576"/>
            <a:ext cx="10077450" cy="4408161"/>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42" name="Google Shape;142;p20"/>
          <p:cNvSpPr txBox="1"/>
          <p:nvPr/>
        </p:nvSpPr>
        <p:spPr>
          <a:xfrm>
            <a:off x="9519974" y="6966734"/>
            <a:ext cx="428827" cy="30251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2"/>
              <a:buFont typeface="Arial"/>
              <a:buNone/>
            </a:pPr>
            <a:fld id="{00000000-1234-1234-1234-123412341234}" type="slidenum">
              <a:rPr b="0" i="0" lang="en-US" sz="1102" u="none" cap="none" strike="noStrike">
                <a:solidFill>
                  <a:schemeClr val="dk1"/>
                </a:solidFill>
                <a:latin typeface="Arial"/>
                <a:ea typeface="Arial"/>
                <a:cs typeface="Arial"/>
                <a:sym typeface="Arial"/>
              </a:rPr>
              <a:t>‹#›</a:t>
            </a:fld>
            <a:endParaRPr b="0" i="0" sz="1102" u="none" cap="none" strike="noStrike">
              <a:solidFill>
                <a:schemeClr val="dk1"/>
              </a:solidFill>
              <a:latin typeface="Arial"/>
              <a:ea typeface="Arial"/>
              <a:cs typeface="Arial"/>
              <a:sym typeface="Arial"/>
            </a:endParaRPr>
          </a:p>
        </p:txBody>
      </p:sp>
      <p:sp>
        <p:nvSpPr>
          <p:cNvPr id="143" name="Google Shape;143;p20"/>
          <p:cNvSpPr txBox="1"/>
          <p:nvPr>
            <p:ph idx="3" type="body"/>
          </p:nvPr>
        </p:nvSpPr>
        <p:spPr>
          <a:xfrm>
            <a:off x="514594" y="1481058"/>
            <a:ext cx="8458886" cy="115718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2204"/>
              <a:buFont typeface="Montserrat Medium"/>
              <a:buNone/>
              <a:defRPr b="0" i="0" sz="2204" u="none" cap="none" strike="noStrike">
                <a:solidFill>
                  <a:srgbClr val="000000"/>
                </a:solidFill>
                <a:latin typeface="Montserrat Medium"/>
                <a:ea typeface="Montserrat Medium"/>
                <a:cs typeface="Montserrat Medium"/>
                <a:sym typeface="Montserrat Medium"/>
              </a:defRPr>
            </a:lvl1pPr>
            <a:lvl2pPr indent="-228600" lvl="1" marL="914400" marR="0" rtl="0" algn="l">
              <a:lnSpc>
                <a:spcPct val="100000"/>
              </a:lnSpc>
              <a:spcBef>
                <a:spcPts val="0"/>
              </a:spcBef>
              <a:spcAft>
                <a:spcPts val="0"/>
              </a:spcAft>
              <a:buClr>
                <a:srgbClr val="000000"/>
              </a:buClr>
              <a:buSzPts val="2204"/>
              <a:buFont typeface="Montserrat Medium"/>
              <a:buNone/>
              <a:defRPr b="0" i="0" sz="2204" u="none" cap="none" strike="noStrike">
                <a:solidFill>
                  <a:srgbClr val="000000"/>
                </a:solidFill>
                <a:latin typeface="Montserrat Medium"/>
                <a:ea typeface="Montserrat Medium"/>
                <a:cs typeface="Montserrat Medium"/>
                <a:sym typeface="Montserrat Medium"/>
              </a:defRPr>
            </a:lvl2pPr>
            <a:lvl3pPr indent="-228600" lvl="2" marL="1371600" marR="0" rtl="0" algn="l">
              <a:lnSpc>
                <a:spcPct val="100000"/>
              </a:lnSpc>
              <a:spcBef>
                <a:spcPts val="0"/>
              </a:spcBef>
              <a:spcAft>
                <a:spcPts val="0"/>
              </a:spcAft>
              <a:buClr>
                <a:srgbClr val="000000"/>
              </a:buClr>
              <a:buSzPts val="2204"/>
              <a:buFont typeface="Montserrat Medium"/>
              <a:buNone/>
              <a:defRPr b="0" i="0" sz="2204" u="none" cap="none" strike="noStrike">
                <a:solidFill>
                  <a:srgbClr val="000000"/>
                </a:solidFill>
                <a:latin typeface="Montserrat Medium"/>
                <a:ea typeface="Montserrat Medium"/>
                <a:cs typeface="Montserrat Medium"/>
                <a:sym typeface="Montserrat Medium"/>
              </a:defRPr>
            </a:lvl3pPr>
            <a:lvl4pPr indent="-228600" lvl="3" marL="1828800" marR="0" rtl="0" algn="l">
              <a:lnSpc>
                <a:spcPct val="100000"/>
              </a:lnSpc>
              <a:spcBef>
                <a:spcPts val="0"/>
              </a:spcBef>
              <a:spcAft>
                <a:spcPts val="0"/>
              </a:spcAft>
              <a:buClr>
                <a:srgbClr val="000000"/>
              </a:buClr>
              <a:buSzPts val="2204"/>
              <a:buFont typeface="Montserrat Medium"/>
              <a:buNone/>
              <a:defRPr b="0" i="0" sz="2204" u="none" cap="none" strike="noStrike">
                <a:solidFill>
                  <a:srgbClr val="000000"/>
                </a:solidFill>
                <a:latin typeface="Montserrat Medium"/>
                <a:ea typeface="Montserrat Medium"/>
                <a:cs typeface="Montserrat Medium"/>
                <a:sym typeface="Montserrat Medium"/>
              </a:defRPr>
            </a:lvl4pPr>
            <a:lvl5pPr indent="-228600" lvl="4" marL="2286000" marR="0" rtl="0" algn="l">
              <a:lnSpc>
                <a:spcPct val="100000"/>
              </a:lnSpc>
              <a:spcBef>
                <a:spcPts val="0"/>
              </a:spcBef>
              <a:spcAft>
                <a:spcPts val="0"/>
              </a:spcAft>
              <a:buClr>
                <a:srgbClr val="000000"/>
              </a:buClr>
              <a:buSzPts val="2204"/>
              <a:buFont typeface="Montserrat Medium"/>
              <a:buNone/>
              <a:defRPr b="0" i="0" sz="2204" u="none" cap="none" strike="noStrike">
                <a:solidFill>
                  <a:srgbClr val="000000"/>
                </a:solidFill>
                <a:latin typeface="Montserrat Medium"/>
                <a:ea typeface="Montserrat Medium"/>
                <a:cs typeface="Montserrat Medium"/>
                <a:sym typeface="Montserrat Medium"/>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cxnSp>
        <p:nvCxnSpPr>
          <p:cNvPr id="144" name="Google Shape;144;p20"/>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45" name="Google Shape;145;p20"/>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6" name="Google Shape;146;p20"/>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7" name="Google Shape;147;p20"/>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48" name="Google Shape;148;p20"/>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9" name="Shape 149"/>
        <p:cNvGrpSpPr/>
        <p:nvPr/>
      </p:nvGrpSpPr>
      <p:grpSpPr>
        <a:xfrm>
          <a:off x="0" y="0"/>
          <a:ext cx="0" cy="0"/>
          <a:chOff x="0" y="0"/>
          <a:chExt cx="0" cy="0"/>
        </a:xfrm>
      </p:grpSpPr>
      <p:sp>
        <p:nvSpPr>
          <p:cNvPr id="150" name="Google Shape;150;p21"/>
          <p:cNvSpPr txBox="1"/>
          <p:nvPr>
            <p:ph type="title"/>
          </p:nvPr>
        </p:nvSpPr>
        <p:spPr>
          <a:xfrm>
            <a:off x="565489" y="332552"/>
            <a:ext cx="8525657" cy="901105"/>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527"/>
              <a:buFont typeface="Arial"/>
              <a:buNone/>
              <a:defRPr sz="3527"/>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1"/>
          <p:cNvSpPr txBox="1"/>
          <p:nvPr>
            <p:ph idx="1" type="body"/>
          </p:nvPr>
        </p:nvSpPr>
        <p:spPr>
          <a:xfrm>
            <a:off x="4284229" y="1426751"/>
            <a:ext cx="5101709" cy="5036686"/>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3527"/>
              <a:buFont typeface="Arial"/>
              <a:buNone/>
              <a:defRPr b="0" i="0" sz="3527"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3086"/>
              <a:buFont typeface="Arial"/>
              <a:buNone/>
              <a:defRPr b="0" i="0" sz="3086"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2645"/>
              <a:buFont typeface="Arial"/>
              <a:buNone/>
              <a:defRPr b="0" i="0" sz="2645"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9pPr>
          </a:lstStyle>
          <a:p/>
        </p:txBody>
      </p:sp>
      <p:sp>
        <p:nvSpPr>
          <p:cNvPr id="152" name="Google Shape;152;p21"/>
          <p:cNvSpPr txBox="1"/>
          <p:nvPr>
            <p:ph idx="2" type="body"/>
          </p:nvPr>
        </p:nvSpPr>
        <p:spPr>
          <a:xfrm>
            <a:off x="694137" y="3593695"/>
            <a:ext cx="3250240" cy="287849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763"/>
              <a:buFont typeface="Arial"/>
              <a:buNone/>
              <a:defRPr b="0" i="0" sz="1762"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23"/>
              <a:buFont typeface="Arial"/>
              <a:buNone/>
              <a:defRPr b="0" i="0" sz="132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9pPr>
          </a:lstStyle>
          <a:p/>
        </p:txBody>
      </p:sp>
      <p:cxnSp>
        <p:nvCxnSpPr>
          <p:cNvPr id="153" name="Google Shape;153;p21"/>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54" name="Google Shape;154;p21"/>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5" name="Google Shape;155;p21"/>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6" name="Google Shape;156;p21"/>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57" name="Google Shape;157;p21"/>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21" name="Shape 21"/>
        <p:cNvGrpSpPr/>
        <p:nvPr/>
      </p:nvGrpSpPr>
      <p:grpSpPr>
        <a:xfrm>
          <a:off x="0" y="0"/>
          <a:ext cx="0" cy="0"/>
          <a:chOff x="0" y="0"/>
          <a:chExt cx="0" cy="0"/>
        </a:xfrm>
      </p:grpSpPr>
      <p:sp>
        <p:nvSpPr>
          <p:cNvPr id="22" name="Google Shape;22;p3"/>
          <p:cNvSpPr txBox="1"/>
          <p:nvPr>
            <p:ph idx="1" type="subTitle"/>
          </p:nvPr>
        </p:nvSpPr>
        <p:spPr>
          <a:xfrm>
            <a:off x="1172066" y="5679526"/>
            <a:ext cx="8401512" cy="643802"/>
          </a:xfrm>
          <a:prstGeom prst="rect">
            <a:avLst/>
          </a:prstGeom>
          <a:noFill/>
          <a:ln cap="flat" cmpd="sng" w="9525">
            <a:solidFill>
              <a:srgbClr val="9FB8CD"/>
            </a:solidFill>
            <a:prstDash val="solid"/>
            <a:round/>
            <a:headEnd len="sm" w="sm" type="none"/>
            <a:tailEnd len="sm" w="sm" type="none"/>
          </a:ln>
        </p:spPr>
        <p:txBody>
          <a:bodyPr anchorCtr="0" anchor="t" bIns="91425" lIns="91425" spcFirstLastPara="1" rIns="91425" wrap="square" tIns="91425">
            <a:noAutofit/>
          </a:bodyPr>
          <a:lstStyle>
            <a:lvl1pPr lvl="0" algn="r">
              <a:lnSpc>
                <a:spcPct val="90000"/>
              </a:lnSpc>
              <a:spcBef>
                <a:spcPts val="0"/>
              </a:spcBef>
              <a:spcAft>
                <a:spcPts val="0"/>
              </a:spcAft>
              <a:buClr>
                <a:srgbClr val="595959"/>
              </a:buClr>
              <a:buSzPts val="1984"/>
              <a:buNone/>
              <a:defRPr sz="1984">
                <a:solidFill>
                  <a:srgbClr val="595959"/>
                </a:solidFill>
              </a:defRPr>
            </a:lvl1pPr>
            <a:lvl2pPr lvl="1" algn="r">
              <a:lnSpc>
                <a:spcPct val="90000"/>
              </a:lnSpc>
              <a:spcBef>
                <a:spcPts val="0"/>
              </a:spcBef>
              <a:spcAft>
                <a:spcPts val="0"/>
              </a:spcAft>
              <a:buClr>
                <a:srgbClr val="595959"/>
              </a:buClr>
              <a:buSzPts val="1984"/>
              <a:buNone/>
              <a:defRPr sz="1984">
                <a:solidFill>
                  <a:srgbClr val="595959"/>
                </a:solidFill>
              </a:defRPr>
            </a:lvl2pPr>
            <a:lvl3pPr lvl="2" algn="r">
              <a:lnSpc>
                <a:spcPct val="90000"/>
              </a:lnSpc>
              <a:spcBef>
                <a:spcPts val="0"/>
              </a:spcBef>
              <a:spcAft>
                <a:spcPts val="0"/>
              </a:spcAft>
              <a:buClr>
                <a:srgbClr val="595959"/>
              </a:buClr>
              <a:buSzPts val="1984"/>
              <a:buNone/>
              <a:defRPr sz="1984">
                <a:solidFill>
                  <a:srgbClr val="595959"/>
                </a:solidFill>
              </a:defRPr>
            </a:lvl3pPr>
            <a:lvl4pPr lvl="3" algn="r">
              <a:lnSpc>
                <a:spcPct val="90000"/>
              </a:lnSpc>
              <a:spcBef>
                <a:spcPts val="0"/>
              </a:spcBef>
              <a:spcAft>
                <a:spcPts val="0"/>
              </a:spcAft>
              <a:buClr>
                <a:srgbClr val="595959"/>
              </a:buClr>
              <a:buSzPts val="1984"/>
              <a:buNone/>
              <a:defRPr sz="1984">
                <a:solidFill>
                  <a:srgbClr val="595959"/>
                </a:solidFill>
              </a:defRPr>
            </a:lvl4pPr>
            <a:lvl5pPr lvl="4" algn="r">
              <a:lnSpc>
                <a:spcPct val="90000"/>
              </a:lnSpc>
              <a:spcBef>
                <a:spcPts val="0"/>
              </a:spcBef>
              <a:spcAft>
                <a:spcPts val="0"/>
              </a:spcAft>
              <a:buClr>
                <a:srgbClr val="595959"/>
              </a:buClr>
              <a:buSzPts val="1984"/>
              <a:buNone/>
              <a:defRPr sz="1984">
                <a:solidFill>
                  <a:srgbClr val="595959"/>
                </a:solidFill>
              </a:defRPr>
            </a:lvl5pPr>
            <a:lvl6pPr lvl="5" algn="r">
              <a:lnSpc>
                <a:spcPct val="90000"/>
              </a:lnSpc>
              <a:spcBef>
                <a:spcPts val="0"/>
              </a:spcBef>
              <a:spcAft>
                <a:spcPts val="0"/>
              </a:spcAft>
              <a:buClr>
                <a:srgbClr val="595959"/>
              </a:buClr>
              <a:buSzPts val="1984"/>
              <a:buNone/>
              <a:defRPr sz="1984">
                <a:solidFill>
                  <a:srgbClr val="595959"/>
                </a:solidFill>
              </a:defRPr>
            </a:lvl6pPr>
            <a:lvl7pPr lvl="6" algn="r">
              <a:lnSpc>
                <a:spcPct val="90000"/>
              </a:lnSpc>
              <a:spcBef>
                <a:spcPts val="0"/>
              </a:spcBef>
              <a:spcAft>
                <a:spcPts val="0"/>
              </a:spcAft>
              <a:buClr>
                <a:srgbClr val="595959"/>
              </a:buClr>
              <a:buSzPts val="1984"/>
              <a:buNone/>
              <a:defRPr sz="1984">
                <a:solidFill>
                  <a:srgbClr val="595959"/>
                </a:solidFill>
              </a:defRPr>
            </a:lvl7pPr>
            <a:lvl8pPr lvl="7" algn="r">
              <a:lnSpc>
                <a:spcPct val="90000"/>
              </a:lnSpc>
              <a:spcBef>
                <a:spcPts val="0"/>
              </a:spcBef>
              <a:spcAft>
                <a:spcPts val="0"/>
              </a:spcAft>
              <a:buClr>
                <a:srgbClr val="595959"/>
              </a:buClr>
              <a:buSzPts val="1984"/>
              <a:buNone/>
              <a:defRPr sz="1984">
                <a:solidFill>
                  <a:srgbClr val="595959"/>
                </a:solidFill>
              </a:defRPr>
            </a:lvl8pPr>
            <a:lvl9pPr lvl="8" algn="r">
              <a:lnSpc>
                <a:spcPct val="90000"/>
              </a:lnSpc>
              <a:spcBef>
                <a:spcPts val="0"/>
              </a:spcBef>
              <a:spcAft>
                <a:spcPts val="0"/>
              </a:spcAft>
              <a:buClr>
                <a:srgbClr val="595959"/>
              </a:buClr>
              <a:buSzPts val="1984"/>
              <a:buNone/>
              <a:defRPr sz="1984">
                <a:solidFill>
                  <a:srgbClr val="595959"/>
                </a:solidFill>
              </a:defRPr>
            </a:lvl9pPr>
          </a:lstStyle>
          <a:p/>
        </p:txBody>
      </p:sp>
      <p:sp>
        <p:nvSpPr>
          <p:cNvPr id="23" name="Google Shape;23;p3"/>
          <p:cNvSpPr txBox="1"/>
          <p:nvPr>
            <p:ph type="title"/>
          </p:nvPr>
        </p:nvSpPr>
        <p:spPr>
          <a:xfrm>
            <a:off x="1172369" y="4575757"/>
            <a:ext cx="8401512" cy="973641"/>
          </a:xfrm>
          <a:prstGeom prst="rect">
            <a:avLst/>
          </a:prstGeom>
          <a:noFill/>
          <a:ln cap="flat" cmpd="sng" w="9525">
            <a:solidFill>
              <a:srgbClr val="727CA3"/>
            </a:solidFill>
            <a:prstDash val="solid"/>
            <a:round/>
            <a:headEnd len="sm" w="sm" type="none"/>
            <a:tailEnd len="sm" w="sm" type="none"/>
          </a:ln>
        </p:spPr>
        <p:txBody>
          <a:bodyPr anchorCtr="0" anchor="ctr" bIns="91425" lIns="91425" spcFirstLastPara="1" rIns="91425" wrap="square" tIns="91425">
            <a:noAutofit/>
          </a:bodyPr>
          <a:lstStyle>
            <a:lvl1pPr lvl="0" algn="r">
              <a:lnSpc>
                <a:spcPct val="90000"/>
              </a:lnSpc>
              <a:spcBef>
                <a:spcPts val="0"/>
              </a:spcBef>
              <a:spcAft>
                <a:spcPts val="0"/>
              </a:spcAft>
              <a:buClr>
                <a:srgbClr val="595959"/>
              </a:buClr>
              <a:buSzPts val="3968"/>
              <a:buFont typeface="Arial"/>
              <a:buNone/>
              <a:defRPr sz="3968">
                <a:solidFill>
                  <a:srgbClr val="595959"/>
                </a:solidFill>
              </a:defRPr>
            </a:lvl1pPr>
            <a:lvl2pPr lvl="1">
              <a:spcBef>
                <a:spcPts val="0"/>
              </a:spcBef>
              <a:spcAft>
                <a:spcPts val="0"/>
              </a:spcAft>
              <a:buClr>
                <a:srgbClr val="595959"/>
              </a:buClr>
              <a:buSzPts val="1800"/>
              <a:buChar char="○"/>
              <a:defRPr>
                <a:solidFill>
                  <a:srgbClr val="595959"/>
                </a:solidFill>
              </a:defRPr>
            </a:lvl2pPr>
            <a:lvl3pPr lvl="2">
              <a:spcBef>
                <a:spcPts val="0"/>
              </a:spcBef>
              <a:spcAft>
                <a:spcPts val="0"/>
              </a:spcAft>
              <a:buClr>
                <a:srgbClr val="595959"/>
              </a:buClr>
              <a:buSzPts val="1800"/>
              <a:buChar char="■"/>
              <a:defRPr>
                <a:solidFill>
                  <a:srgbClr val="595959"/>
                </a:solidFill>
              </a:defRPr>
            </a:lvl3pPr>
            <a:lvl4pPr lvl="3">
              <a:spcBef>
                <a:spcPts val="0"/>
              </a:spcBef>
              <a:spcAft>
                <a:spcPts val="0"/>
              </a:spcAft>
              <a:buClr>
                <a:srgbClr val="595959"/>
              </a:buClr>
              <a:buSzPts val="1800"/>
              <a:buChar char="●"/>
              <a:defRPr>
                <a:solidFill>
                  <a:srgbClr val="595959"/>
                </a:solidFill>
              </a:defRPr>
            </a:lvl4pPr>
            <a:lvl5pPr lvl="4">
              <a:spcBef>
                <a:spcPts val="0"/>
              </a:spcBef>
              <a:spcAft>
                <a:spcPts val="0"/>
              </a:spcAft>
              <a:buClr>
                <a:srgbClr val="595959"/>
              </a:buClr>
              <a:buSzPts val="1800"/>
              <a:buChar char="○"/>
              <a:defRPr>
                <a:solidFill>
                  <a:srgbClr val="595959"/>
                </a:solidFill>
              </a:defRPr>
            </a:lvl5pPr>
            <a:lvl6pPr lvl="5">
              <a:spcBef>
                <a:spcPts val="0"/>
              </a:spcBef>
              <a:spcAft>
                <a:spcPts val="0"/>
              </a:spcAft>
              <a:buClr>
                <a:srgbClr val="595959"/>
              </a:buClr>
              <a:buSzPts val="1800"/>
              <a:buChar char="■"/>
              <a:defRPr>
                <a:solidFill>
                  <a:srgbClr val="595959"/>
                </a:solidFill>
              </a:defRPr>
            </a:lvl6pPr>
            <a:lvl7pPr lvl="6">
              <a:spcBef>
                <a:spcPts val="0"/>
              </a:spcBef>
              <a:spcAft>
                <a:spcPts val="0"/>
              </a:spcAft>
              <a:buClr>
                <a:srgbClr val="595959"/>
              </a:buClr>
              <a:buSzPts val="1800"/>
              <a:buChar char="●"/>
              <a:defRPr>
                <a:solidFill>
                  <a:srgbClr val="595959"/>
                </a:solidFill>
              </a:defRPr>
            </a:lvl7pPr>
            <a:lvl8pPr lvl="7">
              <a:spcBef>
                <a:spcPts val="0"/>
              </a:spcBef>
              <a:spcAft>
                <a:spcPts val="0"/>
              </a:spcAft>
              <a:buClr>
                <a:srgbClr val="595959"/>
              </a:buClr>
              <a:buSzPts val="1800"/>
              <a:buChar char="○"/>
              <a:defRPr>
                <a:solidFill>
                  <a:srgbClr val="595959"/>
                </a:solidFill>
              </a:defRPr>
            </a:lvl8pPr>
            <a:lvl9pPr lvl="8">
              <a:spcBef>
                <a:spcPts val="0"/>
              </a:spcBef>
              <a:spcAft>
                <a:spcPts val="0"/>
              </a:spcAft>
              <a:buClr>
                <a:srgbClr val="595959"/>
              </a:buClr>
              <a:buSzPts val="1800"/>
              <a:buChar char="■"/>
              <a:defRPr>
                <a:solidFill>
                  <a:srgbClr val="595959"/>
                </a:solidFill>
              </a:defRPr>
            </a:lvl9pPr>
          </a:lstStyle>
          <a:p/>
        </p:txBody>
      </p:sp>
      <p:sp>
        <p:nvSpPr>
          <p:cNvPr id="24" name="Google Shape;24;p3"/>
          <p:cNvSpPr txBox="1"/>
          <p:nvPr/>
        </p:nvSpPr>
        <p:spPr>
          <a:xfrm>
            <a:off x="920433" y="4575757"/>
            <a:ext cx="251936" cy="973641"/>
          </a:xfrm>
          <a:prstGeom prst="rect">
            <a:avLst/>
          </a:prstGeom>
          <a:solidFill>
            <a:schemeClr val="accent1"/>
          </a:solidFill>
          <a:ln cap="flat" cmpd="sng" w="9525">
            <a:solidFill>
              <a:srgbClr val="727CA3"/>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25" name="Google Shape;25;p3"/>
          <p:cNvSpPr txBox="1"/>
          <p:nvPr/>
        </p:nvSpPr>
        <p:spPr>
          <a:xfrm>
            <a:off x="920433" y="5679526"/>
            <a:ext cx="251936" cy="643802"/>
          </a:xfrm>
          <a:prstGeom prst="rect">
            <a:avLst/>
          </a:prstGeom>
          <a:solidFill>
            <a:schemeClr val="dk2"/>
          </a:solidFill>
          <a:ln cap="flat" cmpd="sng" w="9525">
            <a:solidFill>
              <a:srgbClr val="9FB8CD"/>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26" name="Google Shape;26;p3"/>
          <p:cNvSpPr/>
          <p:nvPr/>
        </p:nvSpPr>
        <p:spPr>
          <a:xfrm>
            <a:off x="920433" y="836723"/>
            <a:ext cx="5035592" cy="2694340"/>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8" name="Shape 158"/>
        <p:cNvGrpSpPr/>
        <p:nvPr/>
      </p:nvGrpSpPr>
      <p:grpSpPr>
        <a:xfrm>
          <a:off x="0" y="0"/>
          <a:ext cx="0" cy="0"/>
          <a:chOff x="0" y="0"/>
          <a:chExt cx="0" cy="0"/>
        </a:xfrm>
      </p:grpSpPr>
      <p:sp>
        <p:nvSpPr>
          <p:cNvPr id="159" name="Google Shape;159;p22"/>
          <p:cNvSpPr txBox="1"/>
          <p:nvPr>
            <p:ph type="title"/>
          </p:nvPr>
        </p:nvSpPr>
        <p:spPr>
          <a:xfrm>
            <a:off x="694137" y="504190"/>
            <a:ext cx="3250240" cy="1764665"/>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527"/>
              <a:buFont typeface="Arial"/>
              <a:buNone/>
              <a:defRPr sz="3527"/>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22"/>
          <p:cNvSpPr/>
          <p:nvPr>
            <p:ph idx="2" type="pic"/>
          </p:nvPr>
        </p:nvSpPr>
        <p:spPr>
          <a:xfrm>
            <a:off x="4284229" y="1088912"/>
            <a:ext cx="5101709" cy="53745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3527"/>
              <a:buFont typeface="Arial"/>
              <a:buNone/>
              <a:defRPr b="0" i="0" sz="3527"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3086"/>
              <a:buFont typeface="Arial"/>
              <a:buNone/>
              <a:defRPr b="0" i="0" sz="3086"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2645"/>
              <a:buFont typeface="Arial"/>
              <a:buNone/>
              <a:defRPr b="0" i="0" sz="2645"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2204"/>
              <a:buFont typeface="Arial"/>
              <a:buNone/>
              <a:defRPr b="0" i="0" sz="2204" u="none" cap="none" strike="noStrike">
                <a:solidFill>
                  <a:srgbClr val="000000"/>
                </a:solidFill>
                <a:latin typeface="Arial"/>
                <a:ea typeface="Arial"/>
                <a:cs typeface="Arial"/>
                <a:sym typeface="Arial"/>
              </a:defRPr>
            </a:lvl9pPr>
          </a:lstStyle>
          <a:p/>
        </p:txBody>
      </p:sp>
      <p:sp>
        <p:nvSpPr>
          <p:cNvPr id="161" name="Google Shape;161;p22"/>
          <p:cNvSpPr txBox="1"/>
          <p:nvPr>
            <p:ph idx="1" type="body"/>
          </p:nvPr>
        </p:nvSpPr>
        <p:spPr>
          <a:xfrm>
            <a:off x="694137" y="2268855"/>
            <a:ext cx="3250240" cy="420333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763"/>
              <a:buFont typeface="Arial"/>
              <a:buNone/>
              <a:defRPr b="0" i="0" sz="1762"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23"/>
              <a:buFont typeface="Arial"/>
              <a:buNone/>
              <a:defRPr b="0" i="0" sz="132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102"/>
              <a:buFont typeface="Arial"/>
              <a:buNone/>
              <a:defRPr b="0" i="0" sz="1102" u="none" cap="none" strike="noStrike">
                <a:solidFill>
                  <a:srgbClr val="000000"/>
                </a:solidFill>
                <a:latin typeface="Arial"/>
                <a:ea typeface="Arial"/>
                <a:cs typeface="Arial"/>
                <a:sym typeface="Arial"/>
              </a:defRPr>
            </a:lvl9pPr>
          </a:lstStyle>
          <a:p/>
        </p:txBody>
      </p:sp>
      <p:sp>
        <p:nvSpPr>
          <p:cNvPr id="162" name="Google Shape;162;p22"/>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3" name="Google Shape;163;p22"/>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4" name="Google Shape;164;p22"/>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65" name="Google Shape;165;p22"/>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66" name="Shape 166"/>
        <p:cNvGrpSpPr/>
        <p:nvPr/>
      </p:nvGrpSpPr>
      <p:grpSpPr>
        <a:xfrm>
          <a:off x="0" y="0"/>
          <a:ext cx="0" cy="0"/>
          <a:chOff x="0" y="0"/>
          <a:chExt cx="0" cy="0"/>
        </a:xfrm>
      </p:grpSpPr>
      <p:sp>
        <p:nvSpPr>
          <p:cNvPr id="167" name="Google Shape;167;p23"/>
          <p:cNvSpPr txBox="1"/>
          <p:nvPr>
            <p:ph type="title"/>
          </p:nvPr>
        </p:nvSpPr>
        <p:spPr>
          <a:xfrm>
            <a:off x="503873" y="343278"/>
            <a:ext cx="9069705" cy="917196"/>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23"/>
          <p:cNvSpPr txBox="1"/>
          <p:nvPr>
            <p:ph idx="1" type="body"/>
          </p:nvPr>
        </p:nvSpPr>
        <p:spPr>
          <a:xfrm rot="5400000">
            <a:off x="2639446" y="-137191"/>
            <a:ext cx="4798559" cy="869180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cxnSp>
        <p:nvCxnSpPr>
          <p:cNvPr id="169" name="Google Shape;169;p23"/>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70" name="Google Shape;170;p23"/>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71" name="Google Shape;171;p23"/>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72" name="Google Shape;172;p23"/>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73" name="Google Shape;173;p23"/>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74" name="Shape 174"/>
        <p:cNvGrpSpPr/>
        <p:nvPr/>
      </p:nvGrpSpPr>
      <p:grpSpPr>
        <a:xfrm>
          <a:off x="0" y="0"/>
          <a:ext cx="0" cy="0"/>
          <a:chOff x="0" y="0"/>
          <a:chExt cx="0" cy="0"/>
        </a:xfrm>
      </p:grpSpPr>
      <p:sp>
        <p:nvSpPr>
          <p:cNvPr id="175" name="Google Shape;175;p24"/>
          <p:cNvSpPr txBox="1"/>
          <p:nvPr>
            <p:ph type="title"/>
          </p:nvPr>
        </p:nvSpPr>
        <p:spPr>
          <a:xfrm rot="5400000">
            <a:off x="5141786" y="2472542"/>
            <a:ext cx="6312730" cy="217295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Clr>
                <a:srgbClr val="000000"/>
              </a:buClr>
              <a:buSzPts val="18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24"/>
          <p:cNvSpPr txBox="1"/>
          <p:nvPr>
            <p:ph idx="1" type="body"/>
          </p:nvPr>
        </p:nvSpPr>
        <p:spPr>
          <a:xfrm rot="5400000">
            <a:off x="732901" y="362576"/>
            <a:ext cx="6312730" cy="639288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9pPr>
          </a:lstStyle>
          <a:p/>
        </p:txBody>
      </p:sp>
      <p:sp>
        <p:nvSpPr>
          <p:cNvPr id="177" name="Google Shape;177;p24"/>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78" name="Google Shape;178;p24"/>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79" name="Google Shape;179;p24"/>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80" name="Google Shape;180;p24"/>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Two Columns">
    <p:spTree>
      <p:nvGrpSpPr>
        <p:cNvPr id="181" name="Shape 181"/>
        <p:cNvGrpSpPr/>
        <p:nvPr/>
      </p:nvGrpSpPr>
      <p:grpSpPr>
        <a:xfrm>
          <a:off x="0" y="0"/>
          <a:ext cx="0" cy="0"/>
          <a:chOff x="0" y="0"/>
          <a:chExt cx="0" cy="0"/>
        </a:xfrm>
      </p:grpSpPr>
      <p:sp>
        <p:nvSpPr>
          <p:cNvPr id="182" name="Google Shape;182;p25"/>
          <p:cNvSpPr txBox="1"/>
          <p:nvPr>
            <p:ph idx="1" type="body"/>
          </p:nvPr>
        </p:nvSpPr>
        <p:spPr>
          <a:xfrm>
            <a:off x="503873" y="1418035"/>
            <a:ext cx="4452526" cy="756284"/>
          </a:xfrm>
          <a:prstGeom prst="rect">
            <a:avLst/>
          </a:prstGeom>
          <a:noFill/>
          <a:ln>
            <a:noFill/>
          </a:ln>
        </p:spPr>
        <p:txBody>
          <a:bodyPr anchorCtr="0" anchor="b" bIns="91425" lIns="91425" spcFirstLastPara="1" rIns="91425" wrap="square" tIns="91425">
            <a:noAutofit/>
          </a:bodyPr>
          <a:lstStyle>
            <a:lvl1pPr indent="-228600" lvl="0" marL="4572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1pPr>
            <a:lvl2pPr indent="-228600" lvl="1" marL="9144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2pPr>
            <a:lvl3pPr indent="-228600" lvl="2" marL="13716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3pPr>
            <a:lvl4pPr indent="-228600" lvl="3" marL="18288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4pPr>
            <a:lvl5pPr indent="-228600" lvl="4" marL="22860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5pPr>
            <a:lvl6pPr indent="-228600" lvl="5" marL="27432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6pPr>
            <a:lvl7pPr indent="-228600" lvl="6" marL="32004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7pPr>
            <a:lvl8pPr indent="-228600" lvl="7" marL="36576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8pPr>
            <a:lvl9pPr indent="-228600" lvl="8" marL="41148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9pPr>
          </a:lstStyle>
          <a:p/>
        </p:txBody>
      </p:sp>
      <p:sp>
        <p:nvSpPr>
          <p:cNvPr id="183" name="Google Shape;183;p25"/>
          <p:cNvSpPr txBox="1"/>
          <p:nvPr>
            <p:ph idx="2" type="body"/>
          </p:nvPr>
        </p:nvSpPr>
        <p:spPr>
          <a:xfrm>
            <a:off x="5122704" y="1428539"/>
            <a:ext cx="4454511" cy="756284"/>
          </a:xfrm>
          <a:prstGeom prst="rect">
            <a:avLst/>
          </a:prstGeom>
          <a:noFill/>
          <a:ln>
            <a:noFill/>
          </a:ln>
        </p:spPr>
        <p:txBody>
          <a:bodyPr anchorCtr="0" anchor="b" bIns="91425" lIns="91425" spcFirstLastPara="1" rIns="91425" wrap="square" tIns="91425">
            <a:noAutofit/>
          </a:bodyPr>
          <a:lstStyle>
            <a:lvl1pPr indent="-228600" lvl="0" marL="4572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1pPr>
            <a:lvl2pPr indent="-228600" lvl="1" marL="9144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2pPr>
            <a:lvl3pPr indent="-228600" lvl="2" marL="13716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3pPr>
            <a:lvl4pPr indent="-228600" lvl="3" marL="18288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4pPr>
            <a:lvl5pPr indent="-228600" lvl="4" marL="22860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5pPr>
            <a:lvl6pPr indent="-228600" lvl="5" marL="27432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6pPr>
            <a:lvl7pPr indent="-228600" lvl="6" marL="32004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7pPr>
            <a:lvl8pPr indent="-228600" lvl="7" marL="36576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8pPr>
            <a:lvl9pPr indent="-228600" lvl="8" marL="4114800" marR="0" rtl="0" algn="l">
              <a:lnSpc>
                <a:spcPct val="100000"/>
              </a:lnSpc>
              <a:spcBef>
                <a:spcPts val="0"/>
              </a:spcBef>
              <a:spcAft>
                <a:spcPts val="0"/>
              </a:spcAft>
              <a:buClr>
                <a:srgbClr val="595959"/>
              </a:buClr>
              <a:buSzPts val="1543"/>
              <a:buFont typeface="Arial"/>
              <a:buNone/>
              <a:defRPr b="0" i="0" sz="1543" u="none" cap="none" strike="noStrike">
                <a:solidFill>
                  <a:srgbClr val="595959"/>
                </a:solidFill>
                <a:latin typeface="Arial"/>
                <a:ea typeface="Arial"/>
                <a:cs typeface="Arial"/>
                <a:sym typeface="Arial"/>
              </a:defRPr>
            </a:lvl9pPr>
          </a:lstStyle>
          <a:p/>
        </p:txBody>
      </p:sp>
      <p:sp>
        <p:nvSpPr>
          <p:cNvPr id="184" name="Google Shape;184;p25"/>
          <p:cNvSpPr txBox="1"/>
          <p:nvPr>
            <p:ph idx="3" type="body"/>
          </p:nvPr>
        </p:nvSpPr>
        <p:spPr>
          <a:xfrm>
            <a:off x="503873" y="2352887"/>
            <a:ext cx="4450873" cy="4453677"/>
          </a:xfrm>
          <a:prstGeom prst="rect">
            <a:avLst/>
          </a:prstGeom>
          <a:noFill/>
          <a:ln>
            <a:noFill/>
          </a:ln>
        </p:spPr>
        <p:txBody>
          <a:bodyPr anchorCtr="0" anchor="t" bIns="91425" lIns="91425" spcFirstLastPara="1" rIns="91425" wrap="square" tIns="91425">
            <a:noAutofit/>
          </a:bodyPr>
          <a:lstStyle>
            <a:lvl1pPr indent="-326580" lvl="0" marL="457200" marR="0" rtl="0" algn="l">
              <a:lnSpc>
                <a:spcPct val="100000"/>
              </a:lnSpc>
              <a:spcBef>
                <a:spcPts val="66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1pPr>
            <a:lvl2pPr indent="-326580" lvl="1" marL="914400" marR="0" rtl="0" algn="l">
              <a:lnSpc>
                <a:spcPct val="100000"/>
              </a:lnSpc>
              <a:spcBef>
                <a:spcPts val="55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2pPr>
            <a:lvl3pPr indent="-326580" lvl="2" marL="1371600" marR="0" rtl="0" algn="l">
              <a:lnSpc>
                <a:spcPct val="100000"/>
              </a:lnSpc>
              <a:spcBef>
                <a:spcPts val="55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3pPr>
            <a:lvl4pPr indent="-326580" lvl="3" marL="1828800" marR="0" rtl="0" algn="l">
              <a:lnSpc>
                <a:spcPct val="100000"/>
              </a:lnSpc>
              <a:spcBef>
                <a:spcPts val="44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4pPr>
            <a:lvl5pPr indent="-326580" lvl="4" marL="22860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5pPr>
            <a:lvl6pPr indent="-326580" lvl="5" marL="27432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6pPr>
            <a:lvl7pPr indent="-326580" lvl="6" marL="32004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7pPr>
            <a:lvl8pPr indent="-326580" lvl="7" marL="36576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8pPr>
            <a:lvl9pPr indent="-326580" lvl="8" marL="41148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9pPr>
          </a:lstStyle>
          <a:p/>
        </p:txBody>
      </p:sp>
      <p:sp>
        <p:nvSpPr>
          <p:cNvPr id="185" name="Google Shape;185;p25"/>
          <p:cNvSpPr txBox="1"/>
          <p:nvPr>
            <p:ph type="title"/>
          </p:nvPr>
        </p:nvSpPr>
        <p:spPr>
          <a:xfrm>
            <a:off x="503873" y="168064"/>
            <a:ext cx="9069705" cy="1092411"/>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595959"/>
              </a:buClr>
              <a:buSzPts val="3968"/>
              <a:buFont typeface="Arial"/>
              <a:buNone/>
              <a:defRPr sz="3968">
                <a:solidFill>
                  <a:srgbClr val="595959"/>
                </a:solidFill>
              </a:defRPr>
            </a:lvl1pPr>
            <a:lvl2pPr lvl="1" algn="l">
              <a:lnSpc>
                <a:spcPct val="100000"/>
              </a:lnSpc>
              <a:spcBef>
                <a:spcPts val="0"/>
              </a:spcBef>
              <a:spcAft>
                <a:spcPts val="0"/>
              </a:spcAft>
              <a:buClr>
                <a:srgbClr val="000000"/>
              </a:buClr>
              <a:buSzPts val="1543"/>
              <a:buFont typeface="Arial"/>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6" name="Google Shape;186;p25"/>
          <p:cNvSpPr txBox="1"/>
          <p:nvPr>
            <p:ph idx="4" type="body"/>
          </p:nvPr>
        </p:nvSpPr>
        <p:spPr>
          <a:xfrm>
            <a:off x="5126203" y="2352887"/>
            <a:ext cx="4450873" cy="4453677"/>
          </a:xfrm>
          <a:prstGeom prst="rect">
            <a:avLst/>
          </a:prstGeom>
          <a:noFill/>
          <a:ln>
            <a:noFill/>
          </a:ln>
        </p:spPr>
        <p:txBody>
          <a:bodyPr anchorCtr="0" anchor="t" bIns="91425" lIns="91425" spcFirstLastPara="1" rIns="91425" wrap="square" tIns="91425">
            <a:noAutofit/>
          </a:bodyPr>
          <a:lstStyle>
            <a:lvl1pPr indent="-326580" lvl="0" marL="457200" marR="0" rtl="0" algn="l">
              <a:lnSpc>
                <a:spcPct val="100000"/>
              </a:lnSpc>
              <a:spcBef>
                <a:spcPts val="66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1pPr>
            <a:lvl2pPr indent="-326580" lvl="1" marL="914400" marR="0" rtl="0" algn="l">
              <a:lnSpc>
                <a:spcPct val="100000"/>
              </a:lnSpc>
              <a:spcBef>
                <a:spcPts val="55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2pPr>
            <a:lvl3pPr indent="-326580" lvl="2" marL="1371600" marR="0" rtl="0" algn="l">
              <a:lnSpc>
                <a:spcPct val="100000"/>
              </a:lnSpc>
              <a:spcBef>
                <a:spcPts val="55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3pPr>
            <a:lvl4pPr indent="-326580" lvl="3" marL="1828800" marR="0" rtl="0" algn="l">
              <a:lnSpc>
                <a:spcPct val="100000"/>
              </a:lnSpc>
              <a:spcBef>
                <a:spcPts val="44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4pPr>
            <a:lvl5pPr indent="-326580" lvl="4" marL="22860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5pPr>
            <a:lvl6pPr indent="-326580" lvl="5" marL="27432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6pPr>
            <a:lvl7pPr indent="-326580" lvl="6" marL="32004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7pPr>
            <a:lvl8pPr indent="-326580" lvl="7" marL="36576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8pPr>
            <a:lvl9pPr indent="-326580" lvl="8" marL="4114800" marR="0" rtl="0" algn="l">
              <a:lnSpc>
                <a:spcPct val="100000"/>
              </a:lnSpc>
              <a:spcBef>
                <a:spcPts val="331"/>
              </a:spcBef>
              <a:spcAft>
                <a:spcPts val="0"/>
              </a:spcAft>
              <a:buClr>
                <a:srgbClr val="595959"/>
              </a:buClr>
              <a:buSzPts val="1543"/>
              <a:buFont typeface="Arial"/>
              <a:buChar char="•"/>
              <a:defRPr b="0" i="0" sz="1543" u="none" cap="none" strike="noStrike">
                <a:solidFill>
                  <a:srgbClr val="595959"/>
                </a:solidFill>
                <a:latin typeface="Arial"/>
                <a:ea typeface="Arial"/>
                <a:cs typeface="Arial"/>
                <a:sym typeface="Arial"/>
              </a:defRPr>
            </a:lvl9pPr>
          </a:lstStyle>
          <a:p/>
        </p:txBody>
      </p:sp>
      <p:cxnSp>
        <p:nvCxnSpPr>
          <p:cNvPr id="187" name="Google Shape;187;p25"/>
          <p:cNvCxnSpPr/>
          <p:nvPr/>
        </p:nvCxnSpPr>
        <p:spPr>
          <a:xfrm>
            <a:off x="503873" y="1260475"/>
            <a:ext cx="9069705" cy="0"/>
          </a:xfrm>
          <a:prstGeom prst="straightConnector1">
            <a:avLst/>
          </a:prstGeom>
          <a:noFill/>
          <a:ln cap="rnd" cmpd="sng" w="9525">
            <a:solidFill>
              <a:srgbClr val="595959"/>
            </a:solidFill>
            <a:prstDash val="solid"/>
            <a:miter lim="8000"/>
            <a:headEnd len="sm" w="sm" type="none"/>
            <a:tailEnd len="sm" w="sm" type="none"/>
          </a:ln>
        </p:spPr>
      </p:cxnSp>
      <p:sp>
        <p:nvSpPr>
          <p:cNvPr id="188" name="Google Shape;188;p25"/>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89" name="Google Shape;189;p25"/>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90" name="Google Shape;190;p25"/>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191" name="Google Shape;191;p25"/>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ection Header">
  <p:cSld name="2_Section Header">
    <p:spTree>
      <p:nvGrpSpPr>
        <p:cNvPr id="192" name="Shape 192"/>
        <p:cNvGrpSpPr/>
        <p:nvPr/>
      </p:nvGrpSpPr>
      <p:grpSpPr>
        <a:xfrm>
          <a:off x="0" y="0"/>
          <a:ext cx="0" cy="0"/>
          <a:chOff x="0" y="0"/>
          <a:chExt cx="0" cy="0"/>
        </a:xfrm>
      </p:grpSpPr>
      <p:sp>
        <p:nvSpPr>
          <p:cNvPr id="193" name="Google Shape;193;p26"/>
          <p:cNvSpPr txBox="1"/>
          <p:nvPr>
            <p:ph type="title"/>
          </p:nvPr>
        </p:nvSpPr>
        <p:spPr>
          <a:xfrm>
            <a:off x="1249184" y="4023017"/>
            <a:ext cx="8336709" cy="1411003"/>
          </a:xfrm>
          <a:prstGeom prst="rect">
            <a:avLst/>
          </a:prstGeom>
          <a:noFill/>
          <a:ln cap="flat" cmpd="sng" w="9525">
            <a:solidFill>
              <a:srgbClr val="727CA3"/>
            </a:solidFill>
            <a:prstDash val="solid"/>
            <a:round/>
            <a:headEnd len="sm" w="sm" type="none"/>
            <a:tailEnd len="sm" w="sm" type="none"/>
          </a:ln>
        </p:spPr>
        <p:txBody>
          <a:bodyPr anchorCtr="0" anchor="ctr" bIns="91425" lIns="91425" spcFirstLastPara="1" rIns="91425" wrap="square" tIns="91425">
            <a:noAutofit/>
          </a:bodyPr>
          <a:lstStyle>
            <a:lvl1pPr lvl="0" algn="r">
              <a:lnSpc>
                <a:spcPct val="100000"/>
              </a:lnSpc>
              <a:spcBef>
                <a:spcPts val="0"/>
              </a:spcBef>
              <a:spcAft>
                <a:spcPts val="0"/>
              </a:spcAft>
              <a:buClr>
                <a:srgbClr val="595959"/>
              </a:buClr>
              <a:buSzPts val="3968"/>
              <a:buFont typeface="Arial"/>
              <a:buNone/>
              <a:defRPr sz="3968">
                <a:solidFill>
                  <a:srgbClr val="595959"/>
                </a:solidFill>
              </a:defRPr>
            </a:lvl1pPr>
            <a:lvl2pPr lvl="1" algn="l">
              <a:lnSpc>
                <a:spcPct val="100000"/>
              </a:lnSpc>
              <a:spcBef>
                <a:spcPts val="0"/>
              </a:spcBef>
              <a:spcAft>
                <a:spcPts val="0"/>
              </a:spcAft>
              <a:buClr>
                <a:srgbClr val="000000"/>
              </a:buClr>
              <a:buSzPts val="1543"/>
              <a:buFont typeface="Arial"/>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4" name="Google Shape;194;p26"/>
          <p:cNvSpPr txBox="1"/>
          <p:nvPr/>
        </p:nvSpPr>
        <p:spPr>
          <a:xfrm>
            <a:off x="997248" y="4023017"/>
            <a:ext cx="251936" cy="1411003"/>
          </a:xfrm>
          <a:prstGeom prst="rect">
            <a:avLst/>
          </a:prstGeom>
          <a:solidFill>
            <a:srgbClr val="908E95"/>
          </a:solidFill>
          <a:ln cap="flat" cmpd="sng" w="9525">
            <a:solidFill>
              <a:srgbClr val="727CA3"/>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195" name="Google Shape;195;p26"/>
          <p:cNvSpPr/>
          <p:nvPr/>
        </p:nvSpPr>
        <p:spPr>
          <a:xfrm>
            <a:off x="292191" y="1154139"/>
            <a:ext cx="2730961" cy="338443"/>
          </a:xfrm>
          <a:prstGeom prst="rect">
            <a:avLst/>
          </a:prstGeom>
          <a:solidFill>
            <a:srgbClr val="FFFFFF"/>
          </a:solidFill>
          <a:ln cap="flat" cmpd="sng" w="19050">
            <a:solidFill>
              <a:srgbClr val="FFFFFF"/>
            </a:solidFill>
            <a:prstDash val="solid"/>
            <a:round/>
            <a:headEnd len="sm" w="sm" type="none"/>
            <a:tailEnd len="sm" w="sm" type="none"/>
          </a:ln>
        </p:spPr>
        <p:txBody>
          <a:bodyPr anchorCtr="0" anchor="ctr" bIns="100750" lIns="100750" spcFirstLastPara="1" rIns="100750" wrap="square" tIns="100750">
            <a:noAutofit/>
          </a:bodyPr>
          <a:lstStyle/>
          <a:p>
            <a:pPr indent="0" lvl="0" marL="0" marR="0" rtl="0" algn="l">
              <a:spcBef>
                <a:spcPts val="0"/>
              </a:spcBef>
              <a:spcAft>
                <a:spcPts val="0"/>
              </a:spcAft>
              <a:buClr>
                <a:schemeClr val="dk1"/>
              </a:buClr>
              <a:buSzPts val="1984"/>
              <a:buFont typeface="Arial"/>
              <a:buNone/>
            </a:pPr>
            <a:r>
              <a:t/>
            </a:r>
            <a:endParaRPr sz="1984">
              <a:solidFill>
                <a:schemeClr val="dk1"/>
              </a:solidFill>
              <a:latin typeface="Arial"/>
              <a:ea typeface="Arial"/>
              <a:cs typeface="Arial"/>
              <a:sym typeface="Arial"/>
            </a:endParaRPr>
          </a:p>
        </p:txBody>
      </p:sp>
      <p:sp>
        <p:nvSpPr>
          <p:cNvPr id="196" name="Google Shape;196;p26"/>
          <p:cNvSpPr/>
          <p:nvPr/>
        </p:nvSpPr>
        <p:spPr>
          <a:xfrm>
            <a:off x="425142" y="423660"/>
            <a:ext cx="2598050" cy="1390161"/>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197" name="Google Shape;197;p26"/>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98" name="Google Shape;198;p26"/>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99" name="Google Shape;199;p26"/>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200" name="Google Shape;200;p26"/>
          <p:cNvPicPr preferRelativeResize="0"/>
          <p:nvPr/>
        </p:nvPicPr>
        <p:blipFill rotWithShape="1">
          <a:blip r:embed="rId3">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201" name="Shape 201"/>
        <p:cNvGrpSpPr/>
        <p:nvPr/>
      </p:nvGrpSpPr>
      <p:grpSpPr>
        <a:xfrm>
          <a:off x="0" y="0"/>
          <a:ext cx="0" cy="0"/>
          <a:chOff x="0" y="0"/>
          <a:chExt cx="0" cy="0"/>
        </a:xfrm>
      </p:grpSpPr>
      <p:sp>
        <p:nvSpPr>
          <p:cNvPr id="202" name="Google Shape;202;p27"/>
          <p:cNvSpPr txBox="1"/>
          <p:nvPr>
            <p:ph idx="1" type="subTitle"/>
          </p:nvPr>
        </p:nvSpPr>
        <p:spPr>
          <a:xfrm>
            <a:off x="1172066" y="5679526"/>
            <a:ext cx="8401512" cy="643802"/>
          </a:xfrm>
          <a:prstGeom prst="rect">
            <a:avLst/>
          </a:prstGeom>
          <a:noFill/>
          <a:ln cap="flat" cmpd="sng" w="9525">
            <a:solidFill>
              <a:srgbClr val="9FB8CD"/>
            </a:solidFill>
            <a:prstDash val="solid"/>
            <a:round/>
            <a:headEnd len="sm" w="sm" type="none"/>
            <a:tailEnd len="sm" w="sm" type="none"/>
          </a:ln>
        </p:spPr>
        <p:txBody>
          <a:bodyPr anchorCtr="0" anchor="t" bIns="91425" lIns="91425" spcFirstLastPara="1" rIns="91425" wrap="square" tIns="91425">
            <a:noAutofit/>
          </a:bodyPr>
          <a:lstStyle>
            <a:lvl1pPr lvl="0"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1pPr>
            <a:lvl2pPr lvl="1"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2pPr>
            <a:lvl3pPr lvl="2"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3pPr>
            <a:lvl4pPr lvl="3"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4pPr>
            <a:lvl5pPr lvl="4"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5pPr>
            <a:lvl6pPr lvl="5"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6pPr>
            <a:lvl7pPr lvl="6"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7pPr>
            <a:lvl8pPr lvl="7"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8pPr>
            <a:lvl9pPr lvl="8" marR="0" rtl="0" algn="r">
              <a:lnSpc>
                <a:spcPct val="100000"/>
              </a:lnSpc>
              <a:spcBef>
                <a:spcPts val="0"/>
              </a:spcBef>
              <a:spcAft>
                <a:spcPts val="0"/>
              </a:spcAft>
              <a:buClr>
                <a:srgbClr val="595959"/>
              </a:buClr>
              <a:buSzPts val="1984"/>
              <a:buFont typeface="Arial"/>
              <a:buNone/>
              <a:defRPr b="0" i="0" sz="1984" u="none" cap="none" strike="noStrike">
                <a:solidFill>
                  <a:srgbClr val="595959"/>
                </a:solidFill>
                <a:latin typeface="Arial"/>
                <a:ea typeface="Arial"/>
                <a:cs typeface="Arial"/>
                <a:sym typeface="Arial"/>
              </a:defRPr>
            </a:lvl9pPr>
          </a:lstStyle>
          <a:p/>
        </p:txBody>
      </p:sp>
      <p:sp>
        <p:nvSpPr>
          <p:cNvPr id="203" name="Google Shape;203;p27"/>
          <p:cNvSpPr txBox="1"/>
          <p:nvPr>
            <p:ph type="title"/>
          </p:nvPr>
        </p:nvSpPr>
        <p:spPr>
          <a:xfrm>
            <a:off x="1172369" y="4575757"/>
            <a:ext cx="8401512" cy="973641"/>
          </a:xfrm>
          <a:prstGeom prst="rect">
            <a:avLst/>
          </a:prstGeom>
          <a:noFill/>
          <a:ln cap="flat" cmpd="sng" w="9525">
            <a:solidFill>
              <a:srgbClr val="727CA3"/>
            </a:solidFill>
            <a:prstDash val="solid"/>
            <a:round/>
            <a:headEnd len="sm" w="sm" type="none"/>
            <a:tailEnd len="sm" w="sm" type="none"/>
          </a:ln>
        </p:spPr>
        <p:txBody>
          <a:bodyPr anchorCtr="0" anchor="ctr" bIns="91425" lIns="91425" spcFirstLastPara="1" rIns="91425" wrap="square" tIns="91425">
            <a:noAutofit/>
          </a:bodyPr>
          <a:lstStyle>
            <a:lvl1pPr lvl="0" algn="r">
              <a:lnSpc>
                <a:spcPct val="100000"/>
              </a:lnSpc>
              <a:spcBef>
                <a:spcPts val="0"/>
              </a:spcBef>
              <a:spcAft>
                <a:spcPts val="0"/>
              </a:spcAft>
              <a:buClr>
                <a:srgbClr val="595959"/>
              </a:buClr>
              <a:buSzPts val="3968"/>
              <a:buFont typeface="Arial"/>
              <a:buNone/>
              <a:defRPr sz="3968">
                <a:solidFill>
                  <a:srgbClr val="595959"/>
                </a:solidFill>
              </a:defRPr>
            </a:lvl1pPr>
            <a:lvl2pPr lvl="1" algn="l">
              <a:lnSpc>
                <a:spcPct val="100000"/>
              </a:lnSpc>
              <a:spcBef>
                <a:spcPts val="0"/>
              </a:spcBef>
              <a:spcAft>
                <a:spcPts val="0"/>
              </a:spcAft>
              <a:buClr>
                <a:srgbClr val="595959"/>
              </a:buClr>
              <a:buSzPts val="1543"/>
              <a:buFont typeface="Arial"/>
              <a:buChar char="○"/>
              <a:defRPr>
                <a:solidFill>
                  <a:srgbClr val="595959"/>
                </a:solidFill>
              </a:defRPr>
            </a:lvl2pPr>
            <a:lvl3pPr lvl="2" algn="l">
              <a:spcBef>
                <a:spcPts val="0"/>
              </a:spcBef>
              <a:spcAft>
                <a:spcPts val="0"/>
              </a:spcAft>
              <a:buClr>
                <a:srgbClr val="595959"/>
              </a:buClr>
              <a:buSzPts val="1800"/>
              <a:buChar char="■"/>
              <a:defRPr>
                <a:solidFill>
                  <a:srgbClr val="595959"/>
                </a:solidFill>
              </a:defRPr>
            </a:lvl3pPr>
            <a:lvl4pPr lvl="3" algn="l">
              <a:spcBef>
                <a:spcPts val="0"/>
              </a:spcBef>
              <a:spcAft>
                <a:spcPts val="0"/>
              </a:spcAft>
              <a:buClr>
                <a:srgbClr val="595959"/>
              </a:buClr>
              <a:buSzPts val="1800"/>
              <a:buChar char="●"/>
              <a:defRPr>
                <a:solidFill>
                  <a:srgbClr val="595959"/>
                </a:solidFill>
              </a:defRPr>
            </a:lvl4pPr>
            <a:lvl5pPr lvl="4" algn="l">
              <a:spcBef>
                <a:spcPts val="0"/>
              </a:spcBef>
              <a:spcAft>
                <a:spcPts val="0"/>
              </a:spcAft>
              <a:buClr>
                <a:srgbClr val="595959"/>
              </a:buClr>
              <a:buSzPts val="1800"/>
              <a:buChar char="○"/>
              <a:defRPr>
                <a:solidFill>
                  <a:srgbClr val="595959"/>
                </a:solidFill>
              </a:defRPr>
            </a:lvl5pPr>
            <a:lvl6pPr lvl="5" algn="l">
              <a:spcBef>
                <a:spcPts val="0"/>
              </a:spcBef>
              <a:spcAft>
                <a:spcPts val="0"/>
              </a:spcAft>
              <a:buClr>
                <a:srgbClr val="595959"/>
              </a:buClr>
              <a:buSzPts val="1800"/>
              <a:buChar char="■"/>
              <a:defRPr>
                <a:solidFill>
                  <a:srgbClr val="595959"/>
                </a:solidFill>
              </a:defRPr>
            </a:lvl6pPr>
            <a:lvl7pPr lvl="6" algn="l">
              <a:spcBef>
                <a:spcPts val="0"/>
              </a:spcBef>
              <a:spcAft>
                <a:spcPts val="0"/>
              </a:spcAft>
              <a:buClr>
                <a:srgbClr val="595959"/>
              </a:buClr>
              <a:buSzPts val="1800"/>
              <a:buChar char="●"/>
              <a:defRPr>
                <a:solidFill>
                  <a:srgbClr val="595959"/>
                </a:solidFill>
              </a:defRPr>
            </a:lvl7pPr>
            <a:lvl8pPr lvl="7" algn="l">
              <a:spcBef>
                <a:spcPts val="0"/>
              </a:spcBef>
              <a:spcAft>
                <a:spcPts val="0"/>
              </a:spcAft>
              <a:buClr>
                <a:srgbClr val="595959"/>
              </a:buClr>
              <a:buSzPts val="1800"/>
              <a:buChar char="○"/>
              <a:defRPr>
                <a:solidFill>
                  <a:srgbClr val="595959"/>
                </a:solidFill>
              </a:defRPr>
            </a:lvl8pPr>
            <a:lvl9pPr lvl="8" algn="l">
              <a:spcBef>
                <a:spcPts val="0"/>
              </a:spcBef>
              <a:spcAft>
                <a:spcPts val="0"/>
              </a:spcAft>
              <a:buClr>
                <a:srgbClr val="595959"/>
              </a:buClr>
              <a:buSzPts val="1800"/>
              <a:buChar char="■"/>
              <a:defRPr>
                <a:solidFill>
                  <a:srgbClr val="595959"/>
                </a:solidFill>
              </a:defRPr>
            </a:lvl9pPr>
          </a:lstStyle>
          <a:p/>
        </p:txBody>
      </p:sp>
      <p:sp>
        <p:nvSpPr>
          <p:cNvPr id="204" name="Google Shape;204;p27"/>
          <p:cNvSpPr txBox="1"/>
          <p:nvPr/>
        </p:nvSpPr>
        <p:spPr>
          <a:xfrm>
            <a:off x="920433" y="4575757"/>
            <a:ext cx="251936" cy="973641"/>
          </a:xfrm>
          <a:prstGeom prst="rect">
            <a:avLst/>
          </a:prstGeom>
          <a:solidFill>
            <a:schemeClr val="accent1"/>
          </a:solidFill>
          <a:ln cap="flat" cmpd="sng" w="9525">
            <a:solidFill>
              <a:srgbClr val="727CA3"/>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205" name="Google Shape;205;p27"/>
          <p:cNvSpPr txBox="1"/>
          <p:nvPr/>
        </p:nvSpPr>
        <p:spPr>
          <a:xfrm>
            <a:off x="920433" y="5679526"/>
            <a:ext cx="251936" cy="643802"/>
          </a:xfrm>
          <a:prstGeom prst="rect">
            <a:avLst/>
          </a:prstGeom>
          <a:solidFill>
            <a:schemeClr val="lt2"/>
          </a:solidFill>
          <a:ln cap="flat" cmpd="sng" w="9525">
            <a:solidFill>
              <a:srgbClr val="9FB8CD"/>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206" name="Google Shape;206;p27"/>
          <p:cNvSpPr/>
          <p:nvPr/>
        </p:nvSpPr>
        <p:spPr>
          <a:xfrm>
            <a:off x="430143" y="1091392"/>
            <a:ext cx="9340156" cy="276576"/>
          </a:xfrm>
          <a:prstGeom prst="rect">
            <a:avLst/>
          </a:prstGeom>
          <a:solidFill>
            <a:srgbClr val="FFFFFF"/>
          </a:solidFill>
          <a:ln cap="flat" cmpd="sng" w="19050">
            <a:solidFill>
              <a:srgbClr val="FFFFFF"/>
            </a:solidFill>
            <a:prstDash val="solid"/>
            <a:round/>
            <a:headEnd len="sm" w="sm" type="none"/>
            <a:tailEnd len="sm" w="sm" type="none"/>
          </a:ln>
        </p:spPr>
        <p:txBody>
          <a:bodyPr anchorCtr="0" anchor="ctr" bIns="100750" lIns="100750" spcFirstLastPara="1" rIns="100750" wrap="square" tIns="100750">
            <a:noAutofit/>
          </a:bodyPr>
          <a:lstStyle/>
          <a:p>
            <a:pPr indent="0" lvl="0" marL="0" marR="0" rtl="0" algn="l">
              <a:spcBef>
                <a:spcPts val="0"/>
              </a:spcBef>
              <a:spcAft>
                <a:spcPts val="0"/>
              </a:spcAft>
              <a:buClr>
                <a:schemeClr val="dk1"/>
              </a:buClr>
              <a:buSzPts val="1984"/>
              <a:buFont typeface="Arial"/>
              <a:buNone/>
            </a:pPr>
            <a:r>
              <a:t/>
            </a:r>
            <a:endParaRPr sz="1984">
              <a:solidFill>
                <a:schemeClr val="dk1"/>
              </a:solidFill>
              <a:latin typeface="Arial"/>
              <a:ea typeface="Arial"/>
              <a:cs typeface="Arial"/>
              <a:sym typeface="Arial"/>
            </a:endParaRPr>
          </a:p>
        </p:txBody>
      </p:sp>
      <p:sp>
        <p:nvSpPr>
          <p:cNvPr id="207" name="Google Shape;207;p27"/>
          <p:cNvSpPr/>
          <p:nvPr/>
        </p:nvSpPr>
        <p:spPr>
          <a:xfrm>
            <a:off x="1191448" y="800051"/>
            <a:ext cx="6046469" cy="3235219"/>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208" name="Google Shape;208;p27"/>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09" name="Google Shape;209;p27"/>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102">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10" name="Google Shape;210;p27"/>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102">
                <a:solidFill>
                  <a:schemeClr val="dk1"/>
                </a:solidFill>
                <a:latin typeface="Arial"/>
                <a:ea typeface="Arial"/>
                <a:cs typeface="Arial"/>
                <a:sym typeface="Arial"/>
              </a:defRPr>
            </a:lvl1pPr>
            <a:lvl2pPr indent="0" lvl="1" marL="0" marR="0" rtl="0" algn="l">
              <a:spcBef>
                <a:spcPts val="0"/>
              </a:spcBef>
              <a:buNone/>
              <a:defRPr sz="1102">
                <a:solidFill>
                  <a:schemeClr val="dk1"/>
                </a:solidFill>
                <a:latin typeface="Arial"/>
                <a:ea typeface="Arial"/>
                <a:cs typeface="Arial"/>
                <a:sym typeface="Arial"/>
              </a:defRPr>
            </a:lvl2pPr>
            <a:lvl3pPr indent="0" lvl="2" marL="0" marR="0" rtl="0" algn="l">
              <a:spcBef>
                <a:spcPts val="0"/>
              </a:spcBef>
              <a:buNone/>
              <a:defRPr sz="1102">
                <a:solidFill>
                  <a:schemeClr val="dk1"/>
                </a:solidFill>
                <a:latin typeface="Arial"/>
                <a:ea typeface="Arial"/>
                <a:cs typeface="Arial"/>
                <a:sym typeface="Arial"/>
              </a:defRPr>
            </a:lvl3pPr>
            <a:lvl4pPr indent="0" lvl="3" marL="0" marR="0" rtl="0" algn="l">
              <a:spcBef>
                <a:spcPts val="0"/>
              </a:spcBef>
              <a:buNone/>
              <a:defRPr sz="1102">
                <a:solidFill>
                  <a:schemeClr val="dk1"/>
                </a:solidFill>
                <a:latin typeface="Arial"/>
                <a:ea typeface="Arial"/>
                <a:cs typeface="Arial"/>
                <a:sym typeface="Arial"/>
              </a:defRPr>
            </a:lvl4pPr>
            <a:lvl5pPr indent="0" lvl="4" marL="0" marR="0" rtl="0" algn="l">
              <a:spcBef>
                <a:spcPts val="0"/>
              </a:spcBef>
              <a:buNone/>
              <a:defRPr sz="1102">
                <a:solidFill>
                  <a:schemeClr val="dk1"/>
                </a:solidFill>
                <a:latin typeface="Arial"/>
                <a:ea typeface="Arial"/>
                <a:cs typeface="Arial"/>
                <a:sym typeface="Arial"/>
              </a:defRPr>
            </a:lvl5pPr>
            <a:lvl6pPr indent="0" lvl="5" marL="0" marR="0" rtl="0" algn="l">
              <a:spcBef>
                <a:spcPts val="0"/>
              </a:spcBef>
              <a:buNone/>
              <a:defRPr sz="1102">
                <a:solidFill>
                  <a:schemeClr val="dk1"/>
                </a:solidFill>
                <a:latin typeface="Arial"/>
                <a:ea typeface="Arial"/>
                <a:cs typeface="Arial"/>
                <a:sym typeface="Arial"/>
              </a:defRPr>
            </a:lvl6pPr>
            <a:lvl7pPr indent="0" lvl="6" marL="0" marR="0" rtl="0" algn="l">
              <a:spcBef>
                <a:spcPts val="0"/>
              </a:spcBef>
              <a:buNone/>
              <a:defRPr sz="1102">
                <a:solidFill>
                  <a:schemeClr val="dk1"/>
                </a:solidFill>
                <a:latin typeface="Arial"/>
                <a:ea typeface="Arial"/>
                <a:cs typeface="Arial"/>
                <a:sym typeface="Arial"/>
              </a:defRPr>
            </a:lvl7pPr>
            <a:lvl8pPr indent="0" lvl="7" marL="0" marR="0" rtl="0" algn="l">
              <a:spcBef>
                <a:spcPts val="0"/>
              </a:spcBef>
              <a:buNone/>
              <a:defRPr sz="1102">
                <a:solidFill>
                  <a:schemeClr val="dk1"/>
                </a:solidFill>
                <a:latin typeface="Arial"/>
                <a:ea typeface="Arial"/>
                <a:cs typeface="Arial"/>
                <a:sym typeface="Arial"/>
              </a:defRPr>
            </a:lvl8pPr>
            <a:lvl9pPr indent="0" lvl="8" marL="0" marR="0" rtl="0" algn="l">
              <a:spcBef>
                <a:spcPts val="0"/>
              </a:spcBef>
              <a:buNone/>
              <a:defRPr sz="1102">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211" name="Google Shape;211;p27"/>
          <p:cNvPicPr preferRelativeResize="0"/>
          <p:nvPr/>
        </p:nvPicPr>
        <p:blipFill rotWithShape="1">
          <a:blip r:embed="rId3">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7" name="Shape 27"/>
        <p:cNvGrpSpPr/>
        <p:nvPr/>
      </p:nvGrpSpPr>
      <p:grpSpPr>
        <a:xfrm>
          <a:off x="0" y="0"/>
          <a:ext cx="0" cy="0"/>
          <a:chOff x="0" y="0"/>
          <a:chExt cx="0" cy="0"/>
        </a:xfrm>
      </p:grpSpPr>
      <p:sp>
        <p:nvSpPr>
          <p:cNvPr id="28" name="Google Shape;28;p4"/>
          <p:cNvSpPr/>
          <p:nvPr>
            <p:ph idx="2" type="pic"/>
          </p:nvPr>
        </p:nvSpPr>
        <p:spPr>
          <a:xfrm>
            <a:off x="0" y="2102580"/>
            <a:ext cx="10077450" cy="4248069"/>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102"/>
              </a:spcBef>
              <a:spcAft>
                <a:spcPts val="0"/>
              </a:spcAft>
              <a:buClr>
                <a:schemeClr val="dk1"/>
              </a:buClr>
              <a:buSzPts val="3086"/>
              <a:buFont typeface="Arial"/>
              <a:buNone/>
              <a:defRPr b="0" i="0" sz="3086" u="none" cap="none" strike="noStrike">
                <a:solidFill>
                  <a:schemeClr val="dk1"/>
                </a:solidFill>
                <a:latin typeface="Arial"/>
                <a:ea typeface="Arial"/>
                <a:cs typeface="Arial"/>
                <a:sym typeface="Arial"/>
              </a:defRPr>
            </a:lvl1pPr>
            <a:lvl2pPr lvl="1" marR="0" rtl="0" algn="l">
              <a:lnSpc>
                <a:spcPct val="90000"/>
              </a:lnSpc>
              <a:spcBef>
                <a:spcPts val="551"/>
              </a:spcBef>
              <a:spcAft>
                <a:spcPts val="0"/>
              </a:spcAft>
              <a:buClr>
                <a:schemeClr val="dk1"/>
              </a:buClr>
              <a:buSzPts val="2645"/>
              <a:buFont typeface="Arial"/>
              <a:buChar char="•"/>
              <a:defRPr b="0" i="0" sz="2645" u="none" cap="none" strike="noStrike">
                <a:solidFill>
                  <a:schemeClr val="dk1"/>
                </a:solidFill>
                <a:latin typeface="Arial"/>
                <a:ea typeface="Arial"/>
                <a:cs typeface="Arial"/>
                <a:sym typeface="Arial"/>
              </a:defRPr>
            </a:lvl2pPr>
            <a:lvl3pPr lvl="2" marR="0" rtl="0" algn="l">
              <a:lnSpc>
                <a:spcPct val="90000"/>
              </a:lnSpc>
              <a:spcBef>
                <a:spcPts val="551"/>
              </a:spcBef>
              <a:spcAft>
                <a:spcPts val="0"/>
              </a:spcAft>
              <a:buClr>
                <a:schemeClr val="dk1"/>
              </a:buClr>
              <a:buSzPts val="2204"/>
              <a:buFont typeface="Arial"/>
              <a:buChar char="•"/>
              <a:defRPr b="0" i="0" sz="2204" u="none" cap="none" strike="noStrike">
                <a:solidFill>
                  <a:schemeClr val="dk1"/>
                </a:solidFill>
                <a:latin typeface="Arial"/>
                <a:ea typeface="Arial"/>
                <a:cs typeface="Arial"/>
                <a:sym typeface="Arial"/>
              </a:defRPr>
            </a:lvl3pPr>
            <a:lvl4pPr lvl="3"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4pPr>
            <a:lvl5pPr lvl="4"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5pPr>
            <a:lvl6pPr lvl="5"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6pPr>
            <a:lvl7pPr lvl="6"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7pPr>
            <a:lvl8pPr lvl="7"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8pPr>
            <a:lvl9pPr lvl="8"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9pPr>
          </a:lstStyle>
          <a:p/>
        </p:txBody>
      </p:sp>
      <p:sp>
        <p:nvSpPr>
          <p:cNvPr id="29" name="Google Shape;29;p4"/>
          <p:cNvSpPr txBox="1"/>
          <p:nvPr>
            <p:ph idx="10" type="dt"/>
          </p:nvPr>
        </p:nvSpPr>
        <p:spPr>
          <a:xfrm>
            <a:off x="0" y="7160199"/>
            <a:ext cx="997024" cy="402652"/>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1" type="ftr"/>
          </p:nvPr>
        </p:nvSpPr>
        <p:spPr>
          <a:xfrm>
            <a:off x="3338156" y="7009643"/>
            <a:ext cx="3401139" cy="402652"/>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2" type="sldNum"/>
          </p:nvPr>
        </p:nvSpPr>
        <p:spPr>
          <a:xfrm>
            <a:off x="9294839" y="7009643"/>
            <a:ext cx="699738" cy="402652"/>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32" name="Google Shape;32;p4"/>
          <p:cNvPicPr preferRelativeResize="0"/>
          <p:nvPr/>
        </p:nvPicPr>
        <p:blipFill rotWithShape="1">
          <a:blip r:embed="rId2">
            <a:alphaModFix/>
          </a:blip>
          <a:srcRect b="0" l="0" r="0" t="0"/>
          <a:stretch/>
        </p:blipFill>
        <p:spPr>
          <a:xfrm>
            <a:off x="3342977" y="0"/>
            <a:ext cx="2737276" cy="188677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
  <p:cSld name="1_Section Header">
    <p:spTree>
      <p:nvGrpSpPr>
        <p:cNvPr id="33" name="Shape 33"/>
        <p:cNvGrpSpPr/>
        <p:nvPr/>
      </p:nvGrpSpPr>
      <p:grpSpPr>
        <a:xfrm>
          <a:off x="0" y="0"/>
          <a:ext cx="0" cy="0"/>
          <a:chOff x="0" y="0"/>
          <a:chExt cx="0" cy="0"/>
        </a:xfrm>
      </p:grpSpPr>
      <p:sp>
        <p:nvSpPr>
          <p:cNvPr id="34" name="Google Shape;34;p5"/>
          <p:cNvSpPr txBox="1"/>
          <p:nvPr>
            <p:ph type="title"/>
          </p:nvPr>
        </p:nvSpPr>
        <p:spPr>
          <a:xfrm>
            <a:off x="1249184" y="4023017"/>
            <a:ext cx="8336709" cy="1411003"/>
          </a:xfrm>
          <a:prstGeom prst="rect">
            <a:avLst/>
          </a:prstGeom>
          <a:noFill/>
          <a:ln cap="flat" cmpd="sng" w="9525">
            <a:solidFill>
              <a:srgbClr val="727CA3"/>
            </a:solidFill>
            <a:prstDash val="solid"/>
            <a:round/>
            <a:headEnd len="sm" w="sm" type="none"/>
            <a:tailEnd len="sm" w="sm" type="none"/>
          </a:ln>
        </p:spPr>
        <p:txBody>
          <a:bodyPr anchorCtr="0" anchor="ctr" bIns="91425" lIns="91425" spcFirstLastPara="1" rIns="91425" wrap="square" tIns="91425">
            <a:noAutofit/>
          </a:bodyPr>
          <a:lstStyle>
            <a:lvl1pPr lvl="0" algn="r">
              <a:lnSpc>
                <a:spcPct val="90000"/>
              </a:lnSpc>
              <a:spcBef>
                <a:spcPts val="0"/>
              </a:spcBef>
              <a:spcAft>
                <a:spcPts val="0"/>
              </a:spcAft>
              <a:buClr>
                <a:srgbClr val="595959"/>
              </a:buClr>
              <a:buSzPts val="3968"/>
              <a:buFont typeface="Arial"/>
              <a:buNone/>
              <a:defRPr sz="3968">
                <a:solidFill>
                  <a:srgbClr val="59595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nvSpPr>
        <p:spPr>
          <a:xfrm>
            <a:off x="997248" y="4023017"/>
            <a:ext cx="251936" cy="1411003"/>
          </a:xfrm>
          <a:prstGeom prst="rect">
            <a:avLst/>
          </a:prstGeom>
          <a:solidFill>
            <a:srgbClr val="4E4D51"/>
          </a:solidFill>
          <a:ln cap="flat" cmpd="sng" w="9525">
            <a:solidFill>
              <a:srgbClr val="727CA3"/>
            </a:solidFill>
            <a:prstDash val="solid"/>
            <a:round/>
            <a:headEnd len="sm" w="sm" type="none"/>
            <a:tailEnd len="sm" w="sm" type="none"/>
          </a:ln>
        </p:spPr>
        <p:txBody>
          <a:bodyPr anchorCtr="0" anchor="ctr"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
        <p:nvSpPr>
          <p:cNvPr id="36" name="Google Shape;36;p5"/>
          <p:cNvSpPr/>
          <p:nvPr/>
        </p:nvSpPr>
        <p:spPr>
          <a:xfrm>
            <a:off x="292191" y="1154139"/>
            <a:ext cx="2730961" cy="338443"/>
          </a:xfrm>
          <a:prstGeom prst="rect">
            <a:avLst/>
          </a:prstGeom>
          <a:solidFill>
            <a:srgbClr val="FFFFFF"/>
          </a:solidFill>
          <a:ln cap="flat" cmpd="sng" w="19050">
            <a:solidFill>
              <a:srgbClr val="FFFFFF"/>
            </a:solidFill>
            <a:prstDash val="solid"/>
            <a:round/>
            <a:headEnd len="sm" w="sm" type="none"/>
            <a:tailEnd len="sm" w="sm" type="none"/>
          </a:ln>
        </p:spPr>
        <p:txBody>
          <a:bodyPr anchorCtr="0" anchor="ctr" bIns="100750" lIns="100750" spcFirstLastPara="1" rIns="100750" wrap="square" tIns="100750">
            <a:noAutofit/>
          </a:bodyPr>
          <a:lstStyle/>
          <a:p>
            <a:pPr indent="0" lvl="0" marL="0" marR="0" rtl="0" algn="l">
              <a:spcBef>
                <a:spcPts val="0"/>
              </a:spcBef>
              <a:spcAft>
                <a:spcPts val="0"/>
              </a:spcAft>
              <a:buClr>
                <a:schemeClr val="dk1"/>
              </a:buClr>
              <a:buSzPts val="1984"/>
              <a:buFont typeface="Arial"/>
              <a:buNone/>
            </a:pPr>
            <a:r>
              <a:t/>
            </a:r>
            <a:endParaRPr sz="1984">
              <a:solidFill>
                <a:schemeClr val="dk1"/>
              </a:solidFill>
              <a:latin typeface="Arial"/>
              <a:ea typeface="Arial"/>
              <a:cs typeface="Arial"/>
              <a:sym typeface="Arial"/>
            </a:endParaRPr>
          </a:p>
        </p:txBody>
      </p:sp>
      <p:sp>
        <p:nvSpPr>
          <p:cNvPr id="37" name="Google Shape;37;p5"/>
          <p:cNvSpPr/>
          <p:nvPr/>
        </p:nvSpPr>
        <p:spPr>
          <a:xfrm>
            <a:off x="425142" y="423660"/>
            <a:ext cx="2598050" cy="1390161"/>
          </a:xfrm>
          <a:prstGeom prst="rect">
            <a:avLst/>
          </a:prstGeom>
          <a:blipFill rotWithShape="1">
            <a:blip r:embed="rId2">
              <a:alphaModFix/>
            </a:blip>
            <a:stretch>
              <a:fillRect b="0" l="0" r="0" t="0"/>
            </a:stretch>
          </a:blipFill>
          <a:ln>
            <a:noFill/>
          </a:ln>
        </p:spPr>
        <p:txBody>
          <a:bodyPr anchorCtr="0" anchor="t" bIns="50350" lIns="100750" spcFirstLastPara="1" rIns="100750" wrap="square" tIns="50350">
            <a:noAutofit/>
          </a:bodyPr>
          <a:lstStyle/>
          <a:p>
            <a:pPr indent="0" lvl="0" marL="0" marR="0" rtl="0" algn="l">
              <a:spcBef>
                <a:spcPts val="0"/>
              </a:spcBef>
              <a:spcAft>
                <a:spcPts val="0"/>
              </a:spcAft>
              <a:buClr>
                <a:schemeClr val="dk1"/>
              </a:buClr>
              <a:buSzPts val="1543"/>
              <a:buFont typeface="Arial"/>
              <a:buNone/>
            </a:pPr>
            <a:r>
              <a:t/>
            </a:r>
            <a:endParaRPr b="0" i="0" sz="154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ection Header">
  <p:cSld name="Blank Section Header">
    <p:spTree>
      <p:nvGrpSpPr>
        <p:cNvPr id="38" name="Shape 38"/>
        <p:cNvGrpSpPr/>
        <p:nvPr/>
      </p:nvGrpSpPr>
      <p:grpSpPr>
        <a:xfrm>
          <a:off x="0" y="0"/>
          <a:ext cx="0" cy="0"/>
          <a:chOff x="0" y="0"/>
          <a:chExt cx="0" cy="0"/>
        </a:xfrm>
      </p:grpSpPr>
      <p:sp>
        <p:nvSpPr>
          <p:cNvPr id="39" name="Google Shape;39;p6"/>
          <p:cNvSpPr txBox="1"/>
          <p:nvPr>
            <p:ph type="title"/>
          </p:nvPr>
        </p:nvSpPr>
        <p:spPr>
          <a:xfrm>
            <a:off x="503873" y="168064"/>
            <a:ext cx="9069705" cy="1092411"/>
          </a:xfrm>
          <a:prstGeom prst="rect">
            <a:avLst/>
          </a:prstGeom>
          <a:noFill/>
          <a:ln>
            <a:noFill/>
          </a:ln>
        </p:spPr>
        <p:txBody>
          <a:bodyPr anchorCtr="0" anchor="b" bIns="91425" lIns="91425" spcFirstLastPara="1" rIns="91425" wrap="square" tIns="91425">
            <a:noAutofit/>
          </a:bodyPr>
          <a:lstStyle>
            <a:lvl1pPr lvl="0" algn="l">
              <a:lnSpc>
                <a:spcPct val="90000"/>
              </a:lnSpc>
              <a:spcBef>
                <a:spcPts val="0"/>
              </a:spcBef>
              <a:spcAft>
                <a:spcPts val="0"/>
              </a:spcAft>
              <a:buClr>
                <a:srgbClr val="595959"/>
              </a:buClr>
              <a:buSzPts val="3968"/>
              <a:buFont typeface="Arial"/>
              <a:buNone/>
              <a:defRPr sz="3968">
                <a:solidFill>
                  <a:srgbClr val="595959"/>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6"/>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6"/>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102">
                <a:solidFill>
                  <a:srgbClr val="7F7F7F"/>
                </a:solidFill>
                <a:latin typeface="Arial"/>
                <a:ea typeface="Arial"/>
                <a:cs typeface="Arial"/>
                <a:sym typeface="Arial"/>
              </a:defRPr>
            </a:lvl1pPr>
            <a:lvl2pPr indent="0" lvl="1" marL="0" marR="0" algn="r">
              <a:spcBef>
                <a:spcPts val="0"/>
              </a:spcBef>
              <a:buNone/>
              <a:defRPr sz="1102">
                <a:solidFill>
                  <a:srgbClr val="7F7F7F"/>
                </a:solidFill>
                <a:latin typeface="Arial"/>
                <a:ea typeface="Arial"/>
                <a:cs typeface="Arial"/>
                <a:sym typeface="Arial"/>
              </a:defRPr>
            </a:lvl2pPr>
            <a:lvl3pPr indent="0" lvl="2" marL="0" marR="0" algn="r">
              <a:spcBef>
                <a:spcPts val="0"/>
              </a:spcBef>
              <a:buNone/>
              <a:defRPr sz="1102">
                <a:solidFill>
                  <a:srgbClr val="7F7F7F"/>
                </a:solidFill>
                <a:latin typeface="Arial"/>
                <a:ea typeface="Arial"/>
                <a:cs typeface="Arial"/>
                <a:sym typeface="Arial"/>
              </a:defRPr>
            </a:lvl3pPr>
            <a:lvl4pPr indent="0" lvl="3" marL="0" marR="0" algn="r">
              <a:spcBef>
                <a:spcPts val="0"/>
              </a:spcBef>
              <a:buNone/>
              <a:defRPr sz="1102">
                <a:solidFill>
                  <a:srgbClr val="7F7F7F"/>
                </a:solidFill>
                <a:latin typeface="Arial"/>
                <a:ea typeface="Arial"/>
                <a:cs typeface="Arial"/>
                <a:sym typeface="Arial"/>
              </a:defRPr>
            </a:lvl4pPr>
            <a:lvl5pPr indent="0" lvl="4" marL="0" marR="0" algn="r">
              <a:spcBef>
                <a:spcPts val="0"/>
              </a:spcBef>
              <a:buNone/>
              <a:defRPr sz="1102">
                <a:solidFill>
                  <a:srgbClr val="7F7F7F"/>
                </a:solidFill>
                <a:latin typeface="Arial"/>
                <a:ea typeface="Arial"/>
                <a:cs typeface="Arial"/>
                <a:sym typeface="Arial"/>
              </a:defRPr>
            </a:lvl5pPr>
            <a:lvl6pPr indent="0" lvl="5" marL="0" marR="0" algn="r">
              <a:spcBef>
                <a:spcPts val="0"/>
              </a:spcBef>
              <a:buNone/>
              <a:defRPr sz="1102">
                <a:solidFill>
                  <a:srgbClr val="7F7F7F"/>
                </a:solidFill>
                <a:latin typeface="Arial"/>
                <a:ea typeface="Arial"/>
                <a:cs typeface="Arial"/>
                <a:sym typeface="Arial"/>
              </a:defRPr>
            </a:lvl6pPr>
            <a:lvl7pPr indent="0" lvl="6" marL="0" marR="0" algn="r">
              <a:spcBef>
                <a:spcPts val="0"/>
              </a:spcBef>
              <a:buNone/>
              <a:defRPr sz="1102">
                <a:solidFill>
                  <a:srgbClr val="7F7F7F"/>
                </a:solidFill>
                <a:latin typeface="Arial"/>
                <a:ea typeface="Arial"/>
                <a:cs typeface="Arial"/>
                <a:sym typeface="Arial"/>
              </a:defRPr>
            </a:lvl7pPr>
            <a:lvl8pPr indent="0" lvl="7" marL="0" marR="0" algn="r">
              <a:spcBef>
                <a:spcPts val="0"/>
              </a:spcBef>
              <a:buNone/>
              <a:defRPr sz="1102">
                <a:solidFill>
                  <a:srgbClr val="7F7F7F"/>
                </a:solidFill>
                <a:latin typeface="Arial"/>
                <a:ea typeface="Arial"/>
                <a:cs typeface="Arial"/>
                <a:sym typeface="Arial"/>
              </a:defRPr>
            </a:lvl8pPr>
            <a:lvl9pPr indent="0" lvl="8" marL="0" marR="0" algn="r">
              <a:spcBef>
                <a:spcPts val="0"/>
              </a:spcBef>
              <a:buNone/>
              <a:defRPr sz="1102">
                <a:solidFill>
                  <a:srgbClr val="7F7F7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43" name="Google Shape;43;p6"/>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4" name="Shape 44"/>
        <p:cNvGrpSpPr/>
        <p:nvPr/>
      </p:nvGrpSpPr>
      <p:grpSpPr>
        <a:xfrm>
          <a:off x="0" y="0"/>
          <a:ext cx="0" cy="0"/>
          <a:chOff x="0" y="0"/>
          <a:chExt cx="0" cy="0"/>
        </a:xfrm>
      </p:grpSpPr>
      <p:sp>
        <p:nvSpPr>
          <p:cNvPr id="45" name="Google Shape;45;p7"/>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7"/>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102">
                <a:solidFill>
                  <a:srgbClr val="7F7F7F"/>
                </a:solidFill>
                <a:latin typeface="Arial"/>
                <a:ea typeface="Arial"/>
                <a:cs typeface="Arial"/>
                <a:sym typeface="Arial"/>
              </a:defRPr>
            </a:lvl1pPr>
            <a:lvl2pPr indent="0" lvl="1" marL="0" marR="0" algn="r">
              <a:spcBef>
                <a:spcPts val="0"/>
              </a:spcBef>
              <a:buNone/>
              <a:defRPr sz="1102">
                <a:solidFill>
                  <a:srgbClr val="7F7F7F"/>
                </a:solidFill>
                <a:latin typeface="Arial"/>
                <a:ea typeface="Arial"/>
                <a:cs typeface="Arial"/>
                <a:sym typeface="Arial"/>
              </a:defRPr>
            </a:lvl2pPr>
            <a:lvl3pPr indent="0" lvl="2" marL="0" marR="0" algn="r">
              <a:spcBef>
                <a:spcPts val="0"/>
              </a:spcBef>
              <a:buNone/>
              <a:defRPr sz="1102">
                <a:solidFill>
                  <a:srgbClr val="7F7F7F"/>
                </a:solidFill>
                <a:latin typeface="Arial"/>
                <a:ea typeface="Arial"/>
                <a:cs typeface="Arial"/>
                <a:sym typeface="Arial"/>
              </a:defRPr>
            </a:lvl3pPr>
            <a:lvl4pPr indent="0" lvl="3" marL="0" marR="0" algn="r">
              <a:spcBef>
                <a:spcPts val="0"/>
              </a:spcBef>
              <a:buNone/>
              <a:defRPr sz="1102">
                <a:solidFill>
                  <a:srgbClr val="7F7F7F"/>
                </a:solidFill>
                <a:latin typeface="Arial"/>
                <a:ea typeface="Arial"/>
                <a:cs typeface="Arial"/>
                <a:sym typeface="Arial"/>
              </a:defRPr>
            </a:lvl4pPr>
            <a:lvl5pPr indent="0" lvl="4" marL="0" marR="0" algn="r">
              <a:spcBef>
                <a:spcPts val="0"/>
              </a:spcBef>
              <a:buNone/>
              <a:defRPr sz="1102">
                <a:solidFill>
                  <a:srgbClr val="7F7F7F"/>
                </a:solidFill>
                <a:latin typeface="Arial"/>
                <a:ea typeface="Arial"/>
                <a:cs typeface="Arial"/>
                <a:sym typeface="Arial"/>
              </a:defRPr>
            </a:lvl5pPr>
            <a:lvl6pPr indent="0" lvl="5" marL="0" marR="0" algn="r">
              <a:spcBef>
                <a:spcPts val="0"/>
              </a:spcBef>
              <a:buNone/>
              <a:defRPr sz="1102">
                <a:solidFill>
                  <a:srgbClr val="7F7F7F"/>
                </a:solidFill>
                <a:latin typeface="Arial"/>
                <a:ea typeface="Arial"/>
                <a:cs typeface="Arial"/>
                <a:sym typeface="Arial"/>
              </a:defRPr>
            </a:lvl6pPr>
            <a:lvl7pPr indent="0" lvl="6" marL="0" marR="0" algn="r">
              <a:spcBef>
                <a:spcPts val="0"/>
              </a:spcBef>
              <a:buNone/>
              <a:defRPr sz="1102">
                <a:solidFill>
                  <a:srgbClr val="7F7F7F"/>
                </a:solidFill>
                <a:latin typeface="Arial"/>
                <a:ea typeface="Arial"/>
                <a:cs typeface="Arial"/>
                <a:sym typeface="Arial"/>
              </a:defRPr>
            </a:lvl7pPr>
            <a:lvl8pPr indent="0" lvl="7" marL="0" marR="0" algn="r">
              <a:spcBef>
                <a:spcPts val="0"/>
              </a:spcBef>
              <a:buNone/>
              <a:defRPr sz="1102">
                <a:solidFill>
                  <a:srgbClr val="7F7F7F"/>
                </a:solidFill>
                <a:latin typeface="Arial"/>
                <a:ea typeface="Arial"/>
                <a:cs typeface="Arial"/>
                <a:sym typeface="Arial"/>
              </a:defRPr>
            </a:lvl8pPr>
            <a:lvl9pPr indent="0" lvl="8" marL="0" marR="0" algn="r">
              <a:spcBef>
                <a:spcPts val="0"/>
              </a:spcBef>
              <a:buNone/>
              <a:defRPr sz="1102">
                <a:solidFill>
                  <a:srgbClr val="7F7F7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48" name="Google Shape;48;p7"/>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3F3F3F"/>
        </a:solidFill>
      </p:bgPr>
    </p:bg>
    <p:spTree>
      <p:nvGrpSpPr>
        <p:cNvPr id="49" name="Shape 49"/>
        <p:cNvGrpSpPr/>
        <p:nvPr/>
      </p:nvGrpSpPr>
      <p:grpSpPr>
        <a:xfrm>
          <a:off x="0" y="0"/>
          <a:ext cx="0" cy="0"/>
          <a:chOff x="0" y="0"/>
          <a:chExt cx="0" cy="0"/>
        </a:xfrm>
      </p:grpSpPr>
      <p:sp>
        <p:nvSpPr>
          <p:cNvPr id="50" name="Google Shape;50;p8"/>
          <p:cNvSpPr/>
          <p:nvPr/>
        </p:nvSpPr>
        <p:spPr>
          <a:xfrm>
            <a:off x="0" y="6693927"/>
            <a:ext cx="10077450" cy="868923"/>
          </a:xfrm>
          <a:prstGeom prst="rect">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84">
              <a:solidFill>
                <a:schemeClr val="lt1"/>
              </a:solidFill>
              <a:latin typeface="Arial"/>
              <a:ea typeface="Arial"/>
              <a:cs typeface="Arial"/>
              <a:sym typeface="Arial"/>
            </a:endParaRPr>
          </a:p>
        </p:txBody>
      </p:sp>
      <p:sp>
        <p:nvSpPr>
          <p:cNvPr id="51" name="Google Shape;51;p8"/>
          <p:cNvSpPr txBox="1"/>
          <p:nvPr>
            <p:ph idx="1" type="body"/>
          </p:nvPr>
        </p:nvSpPr>
        <p:spPr>
          <a:xfrm>
            <a:off x="547203" y="1769807"/>
            <a:ext cx="9347885" cy="291835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102"/>
              </a:spcBef>
              <a:spcAft>
                <a:spcPts val="0"/>
              </a:spcAft>
              <a:buClr>
                <a:schemeClr val="lt1"/>
              </a:buClr>
              <a:buSzPts val="3527"/>
              <a:buNone/>
              <a:defRPr sz="3527">
                <a:solidFill>
                  <a:schemeClr val="lt1"/>
                </a:solidFill>
                <a:latin typeface="Montserrat Medium"/>
                <a:ea typeface="Montserrat Medium"/>
                <a:cs typeface="Montserrat Medium"/>
                <a:sym typeface="Montserrat Medium"/>
              </a:defRPr>
            </a:lvl1pPr>
            <a:lvl2pPr indent="-424561" lvl="1" marL="914400" algn="l">
              <a:lnSpc>
                <a:spcPct val="90000"/>
              </a:lnSpc>
              <a:spcBef>
                <a:spcPts val="551"/>
              </a:spcBef>
              <a:spcAft>
                <a:spcPts val="0"/>
              </a:spcAft>
              <a:buClr>
                <a:schemeClr val="lt1"/>
              </a:buClr>
              <a:buSzPts val="3086"/>
              <a:buChar char="•"/>
              <a:defRPr sz="3086">
                <a:solidFill>
                  <a:schemeClr val="lt1"/>
                </a:solidFill>
                <a:latin typeface="Montserrat Medium"/>
                <a:ea typeface="Montserrat Medium"/>
                <a:cs typeface="Montserrat Medium"/>
                <a:sym typeface="Montserrat Medium"/>
              </a:defRPr>
            </a:lvl2pPr>
            <a:lvl3pPr indent="-396557" lvl="2" marL="1371600" algn="l">
              <a:lnSpc>
                <a:spcPct val="90000"/>
              </a:lnSpc>
              <a:spcBef>
                <a:spcPts val="551"/>
              </a:spcBef>
              <a:spcAft>
                <a:spcPts val="0"/>
              </a:spcAft>
              <a:buClr>
                <a:schemeClr val="lt1"/>
              </a:buClr>
              <a:buSzPts val="2645"/>
              <a:buChar char="•"/>
              <a:defRPr sz="2645">
                <a:solidFill>
                  <a:schemeClr val="lt1"/>
                </a:solidFill>
                <a:latin typeface="Montserrat Medium"/>
                <a:ea typeface="Montserrat Medium"/>
                <a:cs typeface="Montserrat Medium"/>
                <a:sym typeface="Montserrat Medium"/>
              </a:defRPr>
            </a:lvl3pPr>
            <a:lvl4pPr indent="-368554" lvl="3" marL="1828800" algn="l">
              <a:lnSpc>
                <a:spcPct val="90000"/>
              </a:lnSpc>
              <a:spcBef>
                <a:spcPts val="551"/>
              </a:spcBef>
              <a:spcAft>
                <a:spcPts val="0"/>
              </a:spcAft>
              <a:buClr>
                <a:schemeClr val="lt1"/>
              </a:buClr>
              <a:buSzPts val="2204"/>
              <a:buChar char="•"/>
              <a:defRPr sz="2204">
                <a:solidFill>
                  <a:schemeClr val="lt1"/>
                </a:solidFill>
                <a:latin typeface="Montserrat Medium"/>
                <a:ea typeface="Montserrat Medium"/>
                <a:cs typeface="Montserrat Medium"/>
                <a:sym typeface="Montserrat Medium"/>
              </a:defRPr>
            </a:lvl4pPr>
            <a:lvl5pPr indent="-368554" lvl="4" marL="2286000" algn="l">
              <a:lnSpc>
                <a:spcPct val="90000"/>
              </a:lnSpc>
              <a:spcBef>
                <a:spcPts val="551"/>
              </a:spcBef>
              <a:spcAft>
                <a:spcPts val="0"/>
              </a:spcAft>
              <a:buClr>
                <a:schemeClr val="lt1"/>
              </a:buClr>
              <a:buSzPts val="2204"/>
              <a:buChar char="•"/>
              <a:defRPr sz="2204">
                <a:solidFill>
                  <a:schemeClr val="lt1"/>
                </a:solidFill>
                <a:latin typeface="Montserrat Medium"/>
                <a:ea typeface="Montserrat Medium"/>
                <a:cs typeface="Montserrat Medium"/>
                <a:sym typeface="Montserrat Medium"/>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
        <p:nvSpPr>
          <p:cNvPr id="52" name="Google Shape;52;p8"/>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8"/>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102">
                <a:solidFill>
                  <a:schemeClr val="lt1"/>
                </a:solidFill>
                <a:latin typeface="Arial"/>
                <a:ea typeface="Arial"/>
                <a:cs typeface="Arial"/>
                <a:sym typeface="Arial"/>
              </a:defRPr>
            </a:lvl1pPr>
            <a:lvl2pPr indent="0" lvl="1" marL="0" marR="0" algn="r">
              <a:spcBef>
                <a:spcPts val="0"/>
              </a:spcBef>
              <a:buNone/>
              <a:defRPr sz="1102">
                <a:solidFill>
                  <a:schemeClr val="lt1"/>
                </a:solidFill>
                <a:latin typeface="Arial"/>
                <a:ea typeface="Arial"/>
                <a:cs typeface="Arial"/>
                <a:sym typeface="Arial"/>
              </a:defRPr>
            </a:lvl2pPr>
            <a:lvl3pPr indent="0" lvl="2" marL="0" marR="0" algn="r">
              <a:spcBef>
                <a:spcPts val="0"/>
              </a:spcBef>
              <a:buNone/>
              <a:defRPr sz="1102">
                <a:solidFill>
                  <a:schemeClr val="lt1"/>
                </a:solidFill>
                <a:latin typeface="Arial"/>
                <a:ea typeface="Arial"/>
                <a:cs typeface="Arial"/>
                <a:sym typeface="Arial"/>
              </a:defRPr>
            </a:lvl3pPr>
            <a:lvl4pPr indent="0" lvl="3" marL="0" marR="0" algn="r">
              <a:spcBef>
                <a:spcPts val="0"/>
              </a:spcBef>
              <a:buNone/>
              <a:defRPr sz="1102">
                <a:solidFill>
                  <a:schemeClr val="lt1"/>
                </a:solidFill>
                <a:latin typeface="Arial"/>
                <a:ea typeface="Arial"/>
                <a:cs typeface="Arial"/>
                <a:sym typeface="Arial"/>
              </a:defRPr>
            </a:lvl4pPr>
            <a:lvl5pPr indent="0" lvl="4" marL="0" marR="0" algn="r">
              <a:spcBef>
                <a:spcPts val="0"/>
              </a:spcBef>
              <a:buNone/>
              <a:defRPr sz="1102">
                <a:solidFill>
                  <a:schemeClr val="lt1"/>
                </a:solidFill>
                <a:latin typeface="Arial"/>
                <a:ea typeface="Arial"/>
                <a:cs typeface="Arial"/>
                <a:sym typeface="Arial"/>
              </a:defRPr>
            </a:lvl5pPr>
            <a:lvl6pPr indent="0" lvl="5" marL="0" marR="0" algn="r">
              <a:spcBef>
                <a:spcPts val="0"/>
              </a:spcBef>
              <a:buNone/>
              <a:defRPr sz="1102">
                <a:solidFill>
                  <a:schemeClr val="lt1"/>
                </a:solidFill>
                <a:latin typeface="Arial"/>
                <a:ea typeface="Arial"/>
                <a:cs typeface="Arial"/>
                <a:sym typeface="Arial"/>
              </a:defRPr>
            </a:lvl6pPr>
            <a:lvl7pPr indent="0" lvl="6" marL="0" marR="0" algn="r">
              <a:spcBef>
                <a:spcPts val="0"/>
              </a:spcBef>
              <a:buNone/>
              <a:defRPr sz="1102">
                <a:solidFill>
                  <a:schemeClr val="lt1"/>
                </a:solidFill>
                <a:latin typeface="Arial"/>
                <a:ea typeface="Arial"/>
                <a:cs typeface="Arial"/>
                <a:sym typeface="Arial"/>
              </a:defRPr>
            </a:lvl7pPr>
            <a:lvl8pPr indent="0" lvl="7" marL="0" marR="0" algn="r">
              <a:spcBef>
                <a:spcPts val="0"/>
              </a:spcBef>
              <a:buNone/>
              <a:defRPr sz="1102">
                <a:solidFill>
                  <a:schemeClr val="lt1"/>
                </a:solidFill>
                <a:latin typeface="Arial"/>
                <a:ea typeface="Arial"/>
                <a:cs typeface="Arial"/>
                <a:sym typeface="Arial"/>
              </a:defRPr>
            </a:lvl8pPr>
            <a:lvl9pPr indent="0" lvl="8" marL="0" marR="0" algn="r">
              <a:spcBef>
                <a:spcPts val="0"/>
              </a:spcBef>
              <a:buNone/>
              <a:defRPr sz="1102">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55" name="Google Shape;55;p8"/>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56" name="Shape 56"/>
        <p:cNvGrpSpPr/>
        <p:nvPr/>
      </p:nvGrpSpPr>
      <p:grpSpPr>
        <a:xfrm>
          <a:off x="0" y="0"/>
          <a:ext cx="0" cy="0"/>
          <a:chOff x="0" y="0"/>
          <a:chExt cx="0" cy="0"/>
        </a:xfrm>
      </p:grpSpPr>
      <p:sp>
        <p:nvSpPr>
          <p:cNvPr id="57" name="Google Shape;57;p9"/>
          <p:cNvSpPr/>
          <p:nvPr/>
        </p:nvSpPr>
        <p:spPr>
          <a:xfrm>
            <a:off x="0" y="4677167"/>
            <a:ext cx="10077450" cy="2885683"/>
          </a:xfrm>
          <a:prstGeom prst="rect">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84">
              <a:solidFill>
                <a:schemeClr val="lt1"/>
              </a:solidFill>
              <a:latin typeface="Arial"/>
              <a:ea typeface="Arial"/>
              <a:cs typeface="Arial"/>
              <a:sym typeface="Arial"/>
            </a:endParaRPr>
          </a:p>
        </p:txBody>
      </p:sp>
      <p:sp>
        <p:nvSpPr>
          <p:cNvPr id="58" name="Google Shape;58;p9"/>
          <p:cNvSpPr txBox="1"/>
          <p:nvPr>
            <p:ph idx="10" type="dt"/>
          </p:nvPr>
        </p:nvSpPr>
        <p:spPr>
          <a:xfrm>
            <a:off x="1065482" y="6966734"/>
            <a:ext cx="995079"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2177395" y="6966734"/>
            <a:ext cx="7225747" cy="302514"/>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sz="1102">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9519974" y="6966734"/>
            <a:ext cx="428827" cy="302514"/>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102">
                <a:solidFill>
                  <a:schemeClr val="lt1"/>
                </a:solidFill>
                <a:latin typeface="Arial"/>
                <a:ea typeface="Arial"/>
                <a:cs typeface="Arial"/>
                <a:sym typeface="Arial"/>
              </a:defRPr>
            </a:lvl1pPr>
            <a:lvl2pPr indent="0" lvl="1" marL="0" marR="0" algn="r">
              <a:spcBef>
                <a:spcPts val="0"/>
              </a:spcBef>
              <a:buNone/>
              <a:defRPr sz="1102">
                <a:solidFill>
                  <a:schemeClr val="lt1"/>
                </a:solidFill>
                <a:latin typeface="Arial"/>
                <a:ea typeface="Arial"/>
                <a:cs typeface="Arial"/>
                <a:sym typeface="Arial"/>
              </a:defRPr>
            </a:lvl2pPr>
            <a:lvl3pPr indent="0" lvl="2" marL="0" marR="0" algn="r">
              <a:spcBef>
                <a:spcPts val="0"/>
              </a:spcBef>
              <a:buNone/>
              <a:defRPr sz="1102">
                <a:solidFill>
                  <a:schemeClr val="lt1"/>
                </a:solidFill>
                <a:latin typeface="Arial"/>
                <a:ea typeface="Arial"/>
                <a:cs typeface="Arial"/>
                <a:sym typeface="Arial"/>
              </a:defRPr>
            </a:lvl3pPr>
            <a:lvl4pPr indent="0" lvl="3" marL="0" marR="0" algn="r">
              <a:spcBef>
                <a:spcPts val="0"/>
              </a:spcBef>
              <a:buNone/>
              <a:defRPr sz="1102">
                <a:solidFill>
                  <a:schemeClr val="lt1"/>
                </a:solidFill>
                <a:latin typeface="Arial"/>
                <a:ea typeface="Arial"/>
                <a:cs typeface="Arial"/>
                <a:sym typeface="Arial"/>
              </a:defRPr>
            </a:lvl4pPr>
            <a:lvl5pPr indent="0" lvl="4" marL="0" marR="0" algn="r">
              <a:spcBef>
                <a:spcPts val="0"/>
              </a:spcBef>
              <a:buNone/>
              <a:defRPr sz="1102">
                <a:solidFill>
                  <a:schemeClr val="lt1"/>
                </a:solidFill>
                <a:latin typeface="Arial"/>
                <a:ea typeface="Arial"/>
                <a:cs typeface="Arial"/>
                <a:sym typeface="Arial"/>
              </a:defRPr>
            </a:lvl5pPr>
            <a:lvl6pPr indent="0" lvl="5" marL="0" marR="0" algn="r">
              <a:spcBef>
                <a:spcPts val="0"/>
              </a:spcBef>
              <a:buNone/>
              <a:defRPr sz="1102">
                <a:solidFill>
                  <a:schemeClr val="lt1"/>
                </a:solidFill>
                <a:latin typeface="Arial"/>
                <a:ea typeface="Arial"/>
                <a:cs typeface="Arial"/>
                <a:sym typeface="Arial"/>
              </a:defRPr>
            </a:lvl6pPr>
            <a:lvl7pPr indent="0" lvl="6" marL="0" marR="0" algn="r">
              <a:spcBef>
                <a:spcPts val="0"/>
              </a:spcBef>
              <a:buNone/>
              <a:defRPr sz="1102">
                <a:solidFill>
                  <a:schemeClr val="lt1"/>
                </a:solidFill>
                <a:latin typeface="Arial"/>
                <a:ea typeface="Arial"/>
                <a:cs typeface="Arial"/>
                <a:sym typeface="Arial"/>
              </a:defRPr>
            </a:lvl7pPr>
            <a:lvl8pPr indent="0" lvl="7" marL="0" marR="0" algn="r">
              <a:spcBef>
                <a:spcPts val="0"/>
              </a:spcBef>
              <a:buNone/>
              <a:defRPr sz="1102">
                <a:solidFill>
                  <a:schemeClr val="lt1"/>
                </a:solidFill>
                <a:latin typeface="Arial"/>
                <a:ea typeface="Arial"/>
                <a:cs typeface="Arial"/>
                <a:sym typeface="Arial"/>
              </a:defRPr>
            </a:lvl8pPr>
            <a:lvl9pPr indent="0" lvl="8" marL="0" marR="0" algn="r">
              <a:spcBef>
                <a:spcPts val="0"/>
              </a:spcBef>
              <a:buNone/>
              <a:defRPr sz="1102">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61" name="Google Shape;61;p9"/>
          <p:cNvPicPr preferRelativeResize="0"/>
          <p:nvPr/>
        </p:nvPicPr>
        <p:blipFill rotWithShape="1">
          <a:blip r:embed="rId2">
            <a:alphaModFix/>
          </a:blip>
          <a:srcRect b="0" l="0" r="0" t="0"/>
          <a:stretch/>
        </p:blipFill>
        <p:spPr>
          <a:xfrm>
            <a:off x="32164" y="6762351"/>
            <a:ext cx="927206" cy="645419"/>
          </a:xfrm>
          <a:prstGeom prst="rect">
            <a:avLst/>
          </a:prstGeom>
          <a:noFill/>
          <a:ln>
            <a:noFill/>
          </a:ln>
        </p:spPr>
      </p:pic>
      <p:sp>
        <p:nvSpPr>
          <p:cNvPr id="62" name="Google Shape;62;p9"/>
          <p:cNvSpPr/>
          <p:nvPr>
            <p:ph idx="2" type="pic"/>
          </p:nvPr>
        </p:nvSpPr>
        <p:spPr>
          <a:xfrm>
            <a:off x="0" y="1"/>
            <a:ext cx="10077450" cy="453771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102"/>
              </a:spcBef>
              <a:spcAft>
                <a:spcPts val="0"/>
              </a:spcAft>
              <a:buClr>
                <a:schemeClr val="dk1"/>
              </a:buClr>
              <a:buSzPts val="3086"/>
              <a:buFont typeface="Arial"/>
              <a:buChar char="•"/>
              <a:defRPr b="0" i="0" sz="3086" u="none" cap="none" strike="noStrike">
                <a:solidFill>
                  <a:schemeClr val="dk1"/>
                </a:solidFill>
                <a:latin typeface="Arial"/>
                <a:ea typeface="Arial"/>
                <a:cs typeface="Arial"/>
                <a:sym typeface="Arial"/>
              </a:defRPr>
            </a:lvl1pPr>
            <a:lvl2pPr lvl="1" marR="0" rtl="0" algn="l">
              <a:lnSpc>
                <a:spcPct val="90000"/>
              </a:lnSpc>
              <a:spcBef>
                <a:spcPts val="551"/>
              </a:spcBef>
              <a:spcAft>
                <a:spcPts val="0"/>
              </a:spcAft>
              <a:buClr>
                <a:schemeClr val="dk1"/>
              </a:buClr>
              <a:buSzPts val="2645"/>
              <a:buFont typeface="Arial"/>
              <a:buChar char="•"/>
              <a:defRPr b="0" i="0" sz="2645" u="none" cap="none" strike="noStrike">
                <a:solidFill>
                  <a:schemeClr val="dk1"/>
                </a:solidFill>
                <a:latin typeface="Arial"/>
                <a:ea typeface="Arial"/>
                <a:cs typeface="Arial"/>
                <a:sym typeface="Arial"/>
              </a:defRPr>
            </a:lvl2pPr>
            <a:lvl3pPr lvl="2" marR="0" rtl="0" algn="l">
              <a:lnSpc>
                <a:spcPct val="90000"/>
              </a:lnSpc>
              <a:spcBef>
                <a:spcPts val="551"/>
              </a:spcBef>
              <a:spcAft>
                <a:spcPts val="0"/>
              </a:spcAft>
              <a:buClr>
                <a:schemeClr val="dk1"/>
              </a:buClr>
              <a:buSzPts val="2204"/>
              <a:buFont typeface="Arial"/>
              <a:buChar char="•"/>
              <a:defRPr b="0" i="0" sz="2204" u="none" cap="none" strike="noStrike">
                <a:solidFill>
                  <a:schemeClr val="dk1"/>
                </a:solidFill>
                <a:latin typeface="Arial"/>
                <a:ea typeface="Arial"/>
                <a:cs typeface="Arial"/>
                <a:sym typeface="Arial"/>
              </a:defRPr>
            </a:lvl3pPr>
            <a:lvl4pPr lvl="3"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4pPr>
            <a:lvl5pPr lvl="4"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5pPr>
            <a:lvl6pPr lvl="5"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6pPr>
            <a:lvl7pPr lvl="6"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7pPr>
            <a:lvl8pPr lvl="7"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8pPr>
            <a:lvl9pPr lvl="8"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9pPr>
          </a:lstStyle>
          <a:p/>
        </p:txBody>
      </p:sp>
      <p:sp>
        <p:nvSpPr>
          <p:cNvPr id="63" name="Google Shape;63;p9"/>
          <p:cNvSpPr txBox="1"/>
          <p:nvPr>
            <p:ph idx="1" type="body"/>
          </p:nvPr>
        </p:nvSpPr>
        <p:spPr>
          <a:xfrm>
            <a:off x="514370" y="4891344"/>
            <a:ext cx="9176429" cy="1803180"/>
          </a:xfrm>
          <a:prstGeom prst="rect">
            <a:avLst/>
          </a:prstGeom>
          <a:noFill/>
          <a:ln>
            <a:noFill/>
          </a:ln>
        </p:spPr>
        <p:txBody>
          <a:bodyPr anchorCtr="0" anchor="t" bIns="45700" lIns="91425" spcFirstLastPara="1" rIns="91425" wrap="square" tIns="45700">
            <a:noAutofit/>
          </a:bodyPr>
          <a:lstStyle>
            <a:lvl1pPr indent="-424561" lvl="0" marL="457200" algn="l">
              <a:lnSpc>
                <a:spcPct val="90000"/>
              </a:lnSpc>
              <a:spcBef>
                <a:spcPts val="1102"/>
              </a:spcBef>
              <a:spcAft>
                <a:spcPts val="0"/>
              </a:spcAft>
              <a:buClr>
                <a:schemeClr val="lt1"/>
              </a:buClr>
              <a:buSzPts val="3086"/>
              <a:buChar char="•"/>
              <a:defRPr>
                <a:solidFill>
                  <a:schemeClr val="lt1"/>
                </a:solidFill>
                <a:latin typeface="Montserrat Medium"/>
                <a:ea typeface="Montserrat Medium"/>
                <a:cs typeface="Montserrat Medium"/>
                <a:sym typeface="Montserrat Medium"/>
              </a:defRPr>
            </a:lvl1pPr>
            <a:lvl2pPr indent="-396557" lvl="1" marL="914400" algn="l">
              <a:lnSpc>
                <a:spcPct val="90000"/>
              </a:lnSpc>
              <a:spcBef>
                <a:spcPts val="551"/>
              </a:spcBef>
              <a:spcAft>
                <a:spcPts val="0"/>
              </a:spcAft>
              <a:buClr>
                <a:schemeClr val="lt1"/>
              </a:buClr>
              <a:buSzPts val="2645"/>
              <a:buChar char="•"/>
              <a:defRPr>
                <a:solidFill>
                  <a:schemeClr val="lt1"/>
                </a:solidFill>
              </a:defRPr>
            </a:lvl2pPr>
            <a:lvl3pPr indent="-368554" lvl="2" marL="1371600" algn="l">
              <a:lnSpc>
                <a:spcPct val="90000"/>
              </a:lnSpc>
              <a:spcBef>
                <a:spcPts val="551"/>
              </a:spcBef>
              <a:spcAft>
                <a:spcPts val="0"/>
              </a:spcAft>
              <a:buClr>
                <a:schemeClr val="lt1"/>
              </a:buClr>
              <a:buSzPts val="2204"/>
              <a:buChar char="•"/>
              <a:defRPr>
                <a:solidFill>
                  <a:schemeClr val="lt1"/>
                </a:solidFill>
              </a:defRPr>
            </a:lvl3pPr>
            <a:lvl4pPr indent="-354583" lvl="3" marL="1828800" algn="l">
              <a:lnSpc>
                <a:spcPct val="90000"/>
              </a:lnSpc>
              <a:spcBef>
                <a:spcPts val="551"/>
              </a:spcBef>
              <a:spcAft>
                <a:spcPts val="0"/>
              </a:spcAft>
              <a:buClr>
                <a:schemeClr val="lt1"/>
              </a:buClr>
              <a:buSzPts val="1984"/>
              <a:buChar char="•"/>
              <a:defRPr>
                <a:solidFill>
                  <a:schemeClr val="lt1"/>
                </a:solidFill>
              </a:defRPr>
            </a:lvl4pPr>
            <a:lvl5pPr indent="-354583" lvl="4" marL="2286000" algn="l">
              <a:lnSpc>
                <a:spcPct val="90000"/>
              </a:lnSpc>
              <a:spcBef>
                <a:spcPts val="551"/>
              </a:spcBef>
              <a:spcAft>
                <a:spcPts val="0"/>
              </a:spcAft>
              <a:buClr>
                <a:schemeClr val="lt1"/>
              </a:buClr>
              <a:buSzPts val="1984"/>
              <a:buChar char="•"/>
              <a:defRPr>
                <a:solidFill>
                  <a:schemeClr val="lt1"/>
                </a:solidFill>
              </a:defRPr>
            </a:lvl5pPr>
            <a:lvl6pPr indent="-342900" lvl="5" marL="2743200" algn="l">
              <a:lnSpc>
                <a:spcPct val="90000"/>
              </a:lnSpc>
              <a:spcBef>
                <a:spcPts val="551"/>
              </a:spcBef>
              <a:spcAft>
                <a:spcPts val="0"/>
              </a:spcAft>
              <a:buClr>
                <a:schemeClr val="dk1"/>
              </a:buClr>
              <a:buSzPts val="1800"/>
              <a:buChar char="•"/>
              <a:defRPr/>
            </a:lvl6pPr>
            <a:lvl7pPr indent="-342900" lvl="6" marL="3200400" algn="l">
              <a:lnSpc>
                <a:spcPct val="90000"/>
              </a:lnSpc>
              <a:spcBef>
                <a:spcPts val="551"/>
              </a:spcBef>
              <a:spcAft>
                <a:spcPts val="0"/>
              </a:spcAft>
              <a:buClr>
                <a:schemeClr val="dk1"/>
              </a:buClr>
              <a:buSzPts val="1800"/>
              <a:buChar char="•"/>
              <a:defRPr/>
            </a:lvl7pPr>
            <a:lvl8pPr indent="-342900" lvl="7" marL="3657600" algn="l">
              <a:lnSpc>
                <a:spcPct val="90000"/>
              </a:lnSpc>
              <a:spcBef>
                <a:spcPts val="551"/>
              </a:spcBef>
              <a:spcAft>
                <a:spcPts val="0"/>
              </a:spcAft>
              <a:buClr>
                <a:schemeClr val="dk1"/>
              </a:buClr>
              <a:buSzPts val="1800"/>
              <a:buChar char="•"/>
              <a:defRPr/>
            </a:lvl8pPr>
            <a:lvl9pPr indent="-342900" lvl="8" marL="4114800" algn="l">
              <a:lnSpc>
                <a:spcPct val="90000"/>
              </a:lnSpc>
              <a:spcBef>
                <a:spcPts val="551"/>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4" name="Shape 64"/>
        <p:cNvGrpSpPr/>
        <p:nvPr/>
      </p:nvGrpSpPr>
      <p:grpSpPr>
        <a:xfrm>
          <a:off x="0" y="0"/>
          <a:ext cx="0" cy="0"/>
          <a:chOff x="0" y="0"/>
          <a:chExt cx="0" cy="0"/>
        </a:xfrm>
      </p:grpSpPr>
      <p:sp>
        <p:nvSpPr>
          <p:cNvPr id="65" name="Google Shape;65;p10"/>
          <p:cNvSpPr txBox="1"/>
          <p:nvPr>
            <p:ph idx="10" type="dt"/>
          </p:nvPr>
        </p:nvSpPr>
        <p:spPr>
          <a:xfrm>
            <a:off x="1631491" y="6992927"/>
            <a:ext cx="2267426" cy="402652"/>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338156" y="7009643"/>
            <a:ext cx="3401139" cy="402652"/>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7727152" y="7009643"/>
            <a:ext cx="2267426" cy="402652"/>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sz="1157"/>
            </a:lvl1pPr>
            <a:lvl2pPr indent="0" lvl="1" marL="0" algn="r">
              <a:spcBef>
                <a:spcPts val="0"/>
              </a:spcBef>
              <a:buNone/>
              <a:defRPr sz="1157"/>
            </a:lvl2pPr>
            <a:lvl3pPr indent="0" lvl="2" marL="0" algn="r">
              <a:spcBef>
                <a:spcPts val="0"/>
              </a:spcBef>
              <a:buNone/>
              <a:defRPr sz="1157"/>
            </a:lvl3pPr>
            <a:lvl4pPr indent="0" lvl="3" marL="0" algn="r">
              <a:spcBef>
                <a:spcPts val="0"/>
              </a:spcBef>
              <a:buNone/>
              <a:defRPr sz="1157"/>
            </a:lvl4pPr>
            <a:lvl5pPr indent="0" lvl="4" marL="0" algn="r">
              <a:spcBef>
                <a:spcPts val="0"/>
              </a:spcBef>
              <a:buNone/>
              <a:defRPr sz="1157"/>
            </a:lvl5pPr>
            <a:lvl6pPr indent="0" lvl="5" marL="0" algn="r">
              <a:spcBef>
                <a:spcPts val="0"/>
              </a:spcBef>
              <a:buNone/>
              <a:defRPr sz="1157"/>
            </a:lvl6pPr>
            <a:lvl7pPr indent="0" lvl="6" marL="0" algn="r">
              <a:spcBef>
                <a:spcPts val="0"/>
              </a:spcBef>
              <a:buNone/>
              <a:defRPr sz="1157"/>
            </a:lvl7pPr>
            <a:lvl8pPr indent="0" lvl="7" marL="0" algn="r">
              <a:spcBef>
                <a:spcPts val="0"/>
              </a:spcBef>
              <a:buNone/>
              <a:defRPr sz="1157"/>
            </a:lvl8pPr>
            <a:lvl9pPr indent="0" lvl="8" marL="0" algn="r">
              <a:spcBef>
                <a:spcPts val="0"/>
              </a:spcBef>
              <a:buNone/>
              <a:defRPr sz="1157"/>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slideLayout" Target="../slideLayouts/slideLayout24.xml"/><Relationship Id="rId14" Type="http://schemas.openxmlformats.org/officeDocument/2006/relationships/slideLayout" Target="../slideLayouts/slideLayout23.xml"/><Relationship Id="rId17" Type="http://schemas.openxmlformats.org/officeDocument/2006/relationships/theme" Target="../theme/theme1.xml"/><Relationship Id="rId16" Type="http://schemas.openxmlformats.org/officeDocument/2006/relationships/slideLayout" Target="../slideLayouts/slideLayout25.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92825" y="402654"/>
            <a:ext cx="8691801" cy="1461801"/>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849"/>
              <a:buFont typeface="Arial"/>
              <a:buNone/>
              <a:defRPr b="0" i="0" sz="4849"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692825" y="2013259"/>
            <a:ext cx="8691801" cy="4798559"/>
          </a:xfrm>
          <a:prstGeom prst="rect">
            <a:avLst/>
          </a:prstGeom>
          <a:noFill/>
          <a:ln>
            <a:noFill/>
          </a:ln>
        </p:spPr>
        <p:txBody>
          <a:bodyPr anchorCtr="0" anchor="t" bIns="45700" lIns="91425" spcFirstLastPara="1" rIns="91425" wrap="square" tIns="45700">
            <a:noAutofit/>
          </a:bodyPr>
          <a:lstStyle>
            <a:lvl1pPr indent="-424561" lvl="0" marL="457200" marR="0" rtl="0" algn="l">
              <a:lnSpc>
                <a:spcPct val="90000"/>
              </a:lnSpc>
              <a:spcBef>
                <a:spcPts val="1102"/>
              </a:spcBef>
              <a:spcAft>
                <a:spcPts val="0"/>
              </a:spcAft>
              <a:buClr>
                <a:schemeClr val="dk1"/>
              </a:buClr>
              <a:buSzPts val="3086"/>
              <a:buFont typeface="Arial"/>
              <a:buChar char="•"/>
              <a:defRPr b="0" i="0" sz="3086" u="none" cap="none" strike="noStrike">
                <a:solidFill>
                  <a:schemeClr val="dk1"/>
                </a:solidFill>
                <a:latin typeface="Arial"/>
                <a:ea typeface="Arial"/>
                <a:cs typeface="Arial"/>
                <a:sym typeface="Arial"/>
              </a:defRPr>
            </a:lvl1pPr>
            <a:lvl2pPr indent="-396557" lvl="1" marL="914400" marR="0" rtl="0" algn="l">
              <a:lnSpc>
                <a:spcPct val="90000"/>
              </a:lnSpc>
              <a:spcBef>
                <a:spcPts val="551"/>
              </a:spcBef>
              <a:spcAft>
                <a:spcPts val="0"/>
              </a:spcAft>
              <a:buClr>
                <a:schemeClr val="dk1"/>
              </a:buClr>
              <a:buSzPts val="2645"/>
              <a:buFont typeface="Arial"/>
              <a:buChar char="•"/>
              <a:defRPr b="0" i="0" sz="2645" u="none" cap="none" strike="noStrike">
                <a:solidFill>
                  <a:schemeClr val="dk1"/>
                </a:solidFill>
                <a:latin typeface="Arial"/>
                <a:ea typeface="Arial"/>
                <a:cs typeface="Arial"/>
                <a:sym typeface="Arial"/>
              </a:defRPr>
            </a:lvl2pPr>
            <a:lvl3pPr indent="-368554" lvl="2" marL="1371600" marR="0" rtl="0" algn="l">
              <a:lnSpc>
                <a:spcPct val="90000"/>
              </a:lnSpc>
              <a:spcBef>
                <a:spcPts val="551"/>
              </a:spcBef>
              <a:spcAft>
                <a:spcPts val="0"/>
              </a:spcAft>
              <a:buClr>
                <a:schemeClr val="dk1"/>
              </a:buClr>
              <a:buSzPts val="2204"/>
              <a:buFont typeface="Arial"/>
              <a:buChar char="•"/>
              <a:defRPr b="0" i="0" sz="2204" u="none" cap="none" strike="noStrike">
                <a:solidFill>
                  <a:schemeClr val="dk1"/>
                </a:solidFill>
                <a:latin typeface="Arial"/>
                <a:ea typeface="Arial"/>
                <a:cs typeface="Arial"/>
                <a:sym typeface="Arial"/>
              </a:defRPr>
            </a:lvl3pPr>
            <a:lvl4pPr indent="-354583" lvl="3" marL="1828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4pPr>
            <a:lvl5pPr indent="-354583" lvl="4" marL="22860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5pPr>
            <a:lvl6pPr indent="-354583" lvl="5" marL="27432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6pPr>
            <a:lvl7pPr indent="-354583" lvl="6" marL="32004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7pPr>
            <a:lvl8pPr indent="-354584" lvl="7" marL="36576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8pPr>
            <a:lvl9pPr indent="-354584" lvl="8" marL="4114800" marR="0" rtl="0" algn="l">
              <a:lnSpc>
                <a:spcPct val="90000"/>
              </a:lnSpc>
              <a:spcBef>
                <a:spcPts val="551"/>
              </a:spcBef>
              <a:spcAft>
                <a:spcPts val="0"/>
              </a:spcAft>
              <a:buClr>
                <a:schemeClr val="dk1"/>
              </a:buClr>
              <a:buSzPts val="1984"/>
              <a:buFont typeface="Arial"/>
              <a:buChar char="•"/>
              <a:defRPr b="0" i="0" sz="1984" u="none" cap="none" strike="noStrike">
                <a:solidFill>
                  <a:schemeClr val="dk1"/>
                </a:solidFill>
                <a:latin typeface="Arial"/>
                <a:ea typeface="Arial"/>
                <a:cs typeface="Arial"/>
                <a:sym typeface="Arial"/>
              </a:defRPr>
            </a:lvl9pPr>
          </a:lstStyle>
          <a:p/>
        </p:txBody>
      </p:sp>
      <p:sp>
        <p:nvSpPr>
          <p:cNvPr id="12" name="Google Shape;12;p1"/>
          <p:cNvSpPr txBox="1"/>
          <p:nvPr>
            <p:ph idx="10" type="dt"/>
          </p:nvPr>
        </p:nvSpPr>
        <p:spPr>
          <a:xfrm>
            <a:off x="1631491" y="6992927"/>
            <a:ext cx="2267426" cy="402652"/>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157"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
          <p:cNvSpPr txBox="1"/>
          <p:nvPr>
            <p:ph idx="11" type="ftr"/>
          </p:nvPr>
        </p:nvSpPr>
        <p:spPr>
          <a:xfrm>
            <a:off x="3338156" y="7009643"/>
            <a:ext cx="3401139" cy="402652"/>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157"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7727152" y="7009643"/>
            <a:ext cx="2267426" cy="402652"/>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157" u="none" cap="none" strike="noStrike">
                <a:solidFill>
                  <a:schemeClr val="dk1"/>
                </a:solidFill>
                <a:latin typeface="Arial"/>
                <a:ea typeface="Arial"/>
                <a:cs typeface="Arial"/>
                <a:sym typeface="Arial"/>
              </a:defRPr>
            </a:lvl1pPr>
            <a:lvl2pPr indent="0" lvl="1" marL="0" marR="0" rtl="0" algn="r">
              <a:spcBef>
                <a:spcPts val="0"/>
              </a:spcBef>
              <a:buNone/>
              <a:defRPr b="0" i="0" sz="1157" u="none" cap="none" strike="noStrike">
                <a:solidFill>
                  <a:schemeClr val="dk1"/>
                </a:solidFill>
                <a:latin typeface="Arial"/>
                <a:ea typeface="Arial"/>
                <a:cs typeface="Arial"/>
                <a:sym typeface="Arial"/>
              </a:defRPr>
            </a:lvl2pPr>
            <a:lvl3pPr indent="0" lvl="2" marL="0" marR="0" rtl="0" algn="r">
              <a:spcBef>
                <a:spcPts val="0"/>
              </a:spcBef>
              <a:buNone/>
              <a:defRPr b="0" i="0" sz="1157" u="none" cap="none" strike="noStrike">
                <a:solidFill>
                  <a:schemeClr val="dk1"/>
                </a:solidFill>
                <a:latin typeface="Arial"/>
                <a:ea typeface="Arial"/>
                <a:cs typeface="Arial"/>
                <a:sym typeface="Arial"/>
              </a:defRPr>
            </a:lvl3pPr>
            <a:lvl4pPr indent="0" lvl="3" marL="0" marR="0" rtl="0" algn="r">
              <a:spcBef>
                <a:spcPts val="0"/>
              </a:spcBef>
              <a:buNone/>
              <a:defRPr b="0" i="0" sz="1157" u="none" cap="none" strike="noStrike">
                <a:solidFill>
                  <a:schemeClr val="dk1"/>
                </a:solidFill>
                <a:latin typeface="Arial"/>
                <a:ea typeface="Arial"/>
                <a:cs typeface="Arial"/>
                <a:sym typeface="Arial"/>
              </a:defRPr>
            </a:lvl4pPr>
            <a:lvl5pPr indent="0" lvl="4" marL="0" marR="0" rtl="0" algn="r">
              <a:spcBef>
                <a:spcPts val="0"/>
              </a:spcBef>
              <a:buNone/>
              <a:defRPr b="0" i="0" sz="1157" u="none" cap="none" strike="noStrike">
                <a:solidFill>
                  <a:schemeClr val="dk1"/>
                </a:solidFill>
                <a:latin typeface="Arial"/>
                <a:ea typeface="Arial"/>
                <a:cs typeface="Arial"/>
                <a:sym typeface="Arial"/>
              </a:defRPr>
            </a:lvl5pPr>
            <a:lvl6pPr indent="0" lvl="5" marL="0" marR="0" rtl="0" algn="r">
              <a:spcBef>
                <a:spcPts val="0"/>
              </a:spcBef>
              <a:buNone/>
              <a:defRPr b="0" i="0" sz="1157" u="none" cap="none" strike="noStrike">
                <a:solidFill>
                  <a:schemeClr val="dk1"/>
                </a:solidFill>
                <a:latin typeface="Arial"/>
                <a:ea typeface="Arial"/>
                <a:cs typeface="Arial"/>
                <a:sym typeface="Arial"/>
              </a:defRPr>
            </a:lvl6pPr>
            <a:lvl7pPr indent="0" lvl="6" marL="0" marR="0" rtl="0" algn="r">
              <a:spcBef>
                <a:spcPts val="0"/>
              </a:spcBef>
              <a:buNone/>
              <a:defRPr b="0" i="0" sz="1157" u="none" cap="none" strike="noStrike">
                <a:solidFill>
                  <a:schemeClr val="dk1"/>
                </a:solidFill>
                <a:latin typeface="Arial"/>
                <a:ea typeface="Arial"/>
                <a:cs typeface="Arial"/>
                <a:sym typeface="Arial"/>
              </a:defRPr>
            </a:lvl7pPr>
            <a:lvl8pPr indent="0" lvl="7" marL="0" marR="0" rtl="0" algn="r">
              <a:spcBef>
                <a:spcPts val="0"/>
              </a:spcBef>
              <a:buNone/>
              <a:defRPr b="0" i="0" sz="1157" u="none" cap="none" strike="noStrike">
                <a:solidFill>
                  <a:schemeClr val="dk1"/>
                </a:solidFill>
                <a:latin typeface="Arial"/>
                <a:ea typeface="Arial"/>
                <a:cs typeface="Arial"/>
                <a:sym typeface="Arial"/>
              </a:defRPr>
            </a:lvl8pPr>
            <a:lvl9pPr indent="0" lvl="8" marL="0" marR="0" rtl="0" algn="r">
              <a:spcBef>
                <a:spcPts val="0"/>
              </a:spcBef>
              <a:buNone/>
              <a:defRPr b="0" i="0" sz="1157"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 name="Shape 68"/>
        <p:cNvGrpSpPr/>
        <p:nvPr/>
      </p:nvGrpSpPr>
      <p:grpSpPr>
        <a:xfrm>
          <a:off x="0" y="0"/>
          <a:ext cx="0" cy="0"/>
          <a:chOff x="0" y="0"/>
          <a:chExt cx="0" cy="0"/>
        </a:xfrm>
      </p:grpSpPr>
      <p:sp>
        <p:nvSpPr>
          <p:cNvPr id="69" name="Google Shape;69;p11"/>
          <p:cNvSpPr/>
          <p:nvPr/>
        </p:nvSpPr>
        <p:spPr>
          <a:xfrm>
            <a:off x="0" y="7286810"/>
            <a:ext cx="10077450" cy="276492"/>
          </a:xfrm>
          <a:prstGeom prst="rect">
            <a:avLst/>
          </a:prstGeom>
          <a:solidFill>
            <a:srgbClr val="0C0C0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84" u="none" cap="none" strike="noStrike">
              <a:solidFill>
                <a:schemeClr val="lt1"/>
              </a:solidFill>
              <a:latin typeface="Arial"/>
              <a:ea typeface="Arial"/>
              <a:cs typeface="Arial"/>
              <a:sym typeface="Arial"/>
            </a:endParaRPr>
          </a:p>
        </p:txBody>
      </p:sp>
      <p:sp>
        <p:nvSpPr>
          <p:cNvPr id="70" name="Google Shape;70;p11"/>
          <p:cNvSpPr txBox="1"/>
          <p:nvPr>
            <p:ph type="title"/>
          </p:nvPr>
        </p:nvSpPr>
        <p:spPr>
          <a:xfrm>
            <a:off x="503873" y="343278"/>
            <a:ext cx="9069705" cy="917196"/>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rgbClr val="595959"/>
              </a:buClr>
              <a:buSzPts val="3600"/>
              <a:buFont typeface="Arial"/>
              <a:buNone/>
              <a:defRPr b="0" i="0" sz="3600" u="none" cap="none" strike="noStrike">
                <a:solidFill>
                  <a:srgbClr val="595959"/>
                </a:solidFill>
                <a:latin typeface="Arial"/>
                <a:ea typeface="Arial"/>
                <a:cs typeface="Arial"/>
                <a:sym typeface="Arial"/>
              </a:defRPr>
            </a:lvl1pPr>
            <a:lvl2pPr lvl="1" marR="0" rtl="0" algn="l">
              <a:lnSpc>
                <a:spcPct val="100000"/>
              </a:lnSpc>
              <a:spcBef>
                <a:spcPts val="0"/>
              </a:spcBef>
              <a:spcAft>
                <a:spcPts val="0"/>
              </a:spcAft>
              <a:buClr>
                <a:srgbClr val="000000"/>
              </a:buClr>
              <a:buSzPts val="1543"/>
              <a:buFont typeface="Arial"/>
              <a:buNone/>
              <a:defRPr b="0" i="0" sz="1543" u="none" cap="none" strike="noStrike">
                <a:solidFill>
                  <a:srgbClr val="000000"/>
                </a:solidFill>
                <a:latin typeface="Arial"/>
                <a:ea typeface="Arial"/>
                <a:cs typeface="Arial"/>
                <a:sym typeface="Arial"/>
              </a:defRPr>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71" name="Google Shape;71;p11"/>
          <p:cNvSpPr/>
          <p:nvPr/>
        </p:nvSpPr>
        <p:spPr>
          <a:xfrm>
            <a:off x="0" y="2"/>
            <a:ext cx="10077450" cy="27649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84" u="none" cap="none" strike="noStrike">
              <a:solidFill>
                <a:schemeClr val="lt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comments" Target="../comments/comment1.xml"/><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23.png"/><Relationship Id="rId7" Type="http://schemas.openxmlformats.org/officeDocument/2006/relationships/image" Target="../media/image15.png"/><Relationship Id="rId8"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5.jpg"/><Relationship Id="rId4" Type="http://schemas.openxmlformats.org/officeDocument/2006/relationships/image" Target="../media/image34.jpg"/><Relationship Id="rId5" Type="http://schemas.openxmlformats.org/officeDocument/2006/relationships/image" Target="../media/image37.jpg"/><Relationship Id="rId6" Type="http://schemas.openxmlformats.org/officeDocument/2006/relationships/image" Target="../media/image3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4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5.jpg"/><Relationship Id="rId4" Type="http://schemas.openxmlformats.org/officeDocument/2006/relationships/image" Target="../media/image20.jpg"/><Relationship Id="rId5"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hyperlink" Target="https://support.thunderlaserusa.com/portal/en/kb/articles/nova-series-honeycomb-bed-size-vs-the-working-space-of-the-laser-visualization#Nova_24" TargetMode="External"/><Relationship Id="rId4" Type="http://schemas.openxmlformats.org/officeDocument/2006/relationships/image" Target="../media/image12.png"/><Relationship Id="rId5"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7.jpg"/><Relationship Id="rId4"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47.jp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8.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46.jpg"/><Relationship Id="rId4" Type="http://schemas.openxmlformats.org/officeDocument/2006/relationships/hyperlink" Target="https://support.thunderlaserusa.com/portal/en/kb/articles/the-basics-of-focus" TargetMode="External"/><Relationship Id="rId5"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6.jpg"/><Relationship Id="rId4" Type="http://schemas.openxmlformats.org/officeDocument/2006/relationships/hyperlink" Target="https://support.thunderlaserusa.com/portal/en/kb/articles/the-basics-of-focu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hyperlink" Target="https://lightburnsoftware.com/products/lightburn-ds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41.png"/><Relationship Id="rId4" Type="http://schemas.openxmlformats.org/officeDocument/2006/relationships/hyperlink" Target="https://www.youtube.com/watch?v=uDAg-ByOI9g&amp;ab_channel=Makersmiths"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30.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27.png"/><Relationship Id="rId4" Type="http://schemas.openxmlformats.org/officeDocument/2006/relationships/image" Target="../media/image26.png"/><Relationship Id="rId5"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hyperlink" Target="https://www.thunderlaserusa.com/machine/nova-51/" TargetMode="External"/><Relationship Id="rId4" Type="http://schemas.openxmlformats.org/officeDocument/2006/relationships/image" Target="../media/image3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39.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hyperlink" Target="https://docs.lightburnsoftware.com/Tools/MaterialTest.html" TargetMode="External"/><Relationship Id="rId4" Type="http://schemas.openxmlformats.org/officeDocument/2006/relationships/image" Target="../media/image29.png"/><Relationship Id="rId5" Type="http://schemas.openxmlformats.org/officeDocument/2006/relationships/image" Target="../media/image4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4.xml"/><Relationship Id="rId3" Type="http://schemas.openxmlformats.org/officeDocument/2006/relationships/hyperlink" Target="https://makersmiths.org/LaserReservation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hyperlink" Target="https://www.youtube.com/channel/UCB3-k4fmkVqTTjAhb0Cdd_g" TargetMode="External"/><Relationship Id="rId4" Type="http://schemas.openxmlformats.org/officeDocument/2006/relationships/hyperlink" Target="https://www.youtube.com/@lightburnsoftware7189" TargetMode="External"/><Relationship Id="rId5" Type="http://schemas.openxmlformats.org/officeDocument/2006/relationships/hyperlink" Target="https://www.youtube.com/@TheLouisianaHobbyGuy"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6.xml"/><Relationship Id="rId3" Type="http://schemas.openxmlformats.org/officeDocument/2006/relationships/hyperlink" Target="http://www.instructables.com/id/10-Tips-and-Tricks-for-Laser-Engraving-and-Cutting/?ALLSTEPS" TargetMode="External"/><Relationship Id="rId4" Type="http://schemas.openxmlformats.org/officeDocument/2006/relationships/hyperlink" Target="http://support.epiloglaser.com/article/8205/30188/material-safety-and-your-laser" TargetMode="External"/><Relationship Id="rId5" Type="http://schemas.openxmlformats.org/officeDocument/2006/relationships/hyperlink" Target="https://www.reddit.com/r/glowforge/comments/3no1vj/how_to_test_if_a_material_is_safe_to_laser_cut/" TargetMode="External"/><Relationship Id="rId6" Type="http://schemas.openxmlformats.org/officeDocument/2006/relationships/hyperlink" Target="http://www.sawmillcreek.org/" TargetMode="External"/><Relationship Id="rId7" Type="http://schemas.openxmlformats.org/officeDocument/2006/relationships/hyperlink" Target="http://www.inoplas.com/techtips/laserengrave.asp" TargetMode="External"/><Relationship Id="rId8" Type="http://schemas.openxmlformats.org/officeDocument/2006/relationships/hyperlink" Target="https://www.makercase.com/"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 Id="rId3" Type="http://schemas.openxmlformats.org/officeDocument/2006/relationships/hyperlink" Target="https://www.canalplastic.com/collections/acrylic-sheets" TargetMode="External"/><Relationship Id="rId4" Type="http://schemas.openxmlformats.org/officeDocument/2006/relationships/hyperlink" Target="https://www.jpplus.com/engraving/sheet/laser/plastic" TargetMode="External"/><Relationship Id="rId5" Type="http://schemas.openxmlformats.org/officeDocument/2006/relationships/hyperlink" Target="https://www.tapplastics.com/product/plastics/cut_to_size_plastic" TargetMode="External"/><Relationship Id="rId6" Type="http://schemas.openxmlformats.org/officeDocument/2006/relationships/hyperlink" Target="https://www.inventables.com/categories/materials" TargetMode="External"/><Relationship Id="rId7" Type="http://schemas.openxmlformats.org/officeDocument/2006/relationships/image" Target="../media/image31.jpg"/><Relationship Id="rId8" Type="http://schemas.openxmlformats.org/officeDocument/2006/relationships/image" Target="../media/image43.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40.jpg"/><Relationship Id="rId4" Type="http://schemas.openxmlformats.org/officeDocument/2006/relationships/image" Target="../media/image48.png"/><Relationship Id="rId5" Type="http://schemas.openxmlformats.org/officeDocument/2006/relationships/image" Target="../media/image44.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hyperlink" Target="https://www.thunderlaserusa.com/machine/nova-24/" TargetMode="Externa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7.jpg"/><Relationship Id="rId5" Type="http://schemas.openxmlformats.org/officeDocument/2006/relationships/image" Target="../media/image35.jpg"/><Relationship Id="rId6" Type="http://schemas.openxmlformats.org/officeDocument/2006/relationships/image" Target="../media/image5.jpg"/><Relationship Id="rId7"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p:nvPr/>
        </p:nvSpPr>
        <p:spPr>
          <a:xfrm>
            <a:off x="-81950" y="-75175"/>
            <a:ext cx="10255500" cy="41445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8"/>
          <p:cNvSpPr txBox="1"/>
          <p:nvPr>
            <p:ph type="ctrTitle"/>
          </p:nvPr>
        </p:nvSpPr>
        <p:spPr>
          <a:xfrm>
            <a:off x="197700" y="351750"/>
            <a:ext cx="9670200" cy="1997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5951"/>
              <a:buFont typeface="Arial"/>
              <a:buNone/>
            </a:pPr>
            <a:r>
              <a:rPr b="1" lang="en-US" sz="6800">
                <a:solidFill>
                  <a:srgbClr val="FFFFFF"/>
                </a:solidFill>
              </a:rPr>
              <a:t>Laser </a:t>
            </a:r>
            <a:r>
              <a:rPr b="1" lang="en-US" sz="6800">
                <a:solidFill>
                  <a:srgbClr val="FFFFFF"/>
                </a:solidFill>
              </a:rPr>
              <a:t>Cutter</a:t>
            </a:r>
            <a:endParaRPr b="1" sz="6800">
              <a:solidFill>
                <a:srgbClr val="FFFFFF"/>
              </a:solidFill>
            </a:endParaRPr>
          </a:p>
          <a:p>
            <a:pPr indent="0" lvl="0" marL="0" rtl="0" algn="ctr">
              <a:lnSpc>
                <a:spcPct val="90000"/>
              </a:lnSpc>
              <a:spcBef>
                <a:spcPts val="0"/>
              </a:spcBef>
              <a:spcAft>
                <a:spcPts val="0"/>
              </a:spcAft>
              <a:buClr>
                <a:schemeClr val="dk1"/>
              </a:buClr>
              <a:buSzPts val="5951"/>
              <a:buFont typeface="Arial"/>
              <a:buNone/>
            </a:pPr>
            <a:r>
              <a:rPr b="1" lang="en-US" sz="6800">
                <a:solidFill>
                  <a:srgbClr val="FFFFFF"/>
                </a:solidFill>
              </a:rPr>
              <a:t>Beginner Class</a:t>
            </a:r>
            <a:endParaRPr b="1" sz="6800">
              <a:solidFill>
                <a:srgbClr val="FFFFFF"/>
              </a:solidFill>
            </a:endParaRPr>
          </a:p>
        </p:txBody>
      </p:sp>
      <p:sp>
        <p:nvSpPr>
          <p:cNvPr id="219" name="Google Shape;219;p28"/>
          <p:cNvSpPr/>
          <p:nvPr/>
        </p:nvSpPr>
        <p:spPr>
          <a:xfrm>
            <a:off x="-11700" y="6785225"/>
            <a:ext cx="10089000" cy="7776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8"/>
          <p:cNvSpPr txBox="1"/>
          <p:nvPr>
            <p:ph type="ctrTitle"/>
          </p:nvPr>
        </p:nvSpPr>
        <p:spPr>
          <a:xfrm>
            <a:off x="197700" y="2215200"/>
            <a:ext cx="9670200" cy="13266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5951"/>
              <a:buFont typeface="Arial"/>
              <a:buNone/>
            </a:pPr>
            <a:r>
              <a:rPr lang="en-US" sz="4900">
                <a:solidFill>
                  <a:srgbClr val="FFFFFF"/>
                </a:solidFill>
              </a:rPr>
              <a:t>Thunder Nova 24 &amp; Nova 51</a:t>
            </a:r>
            <a:endParaRPr sz="4900">
              <a:solidFill>
                <a:srgbClr val="FFFFFF"/>
              </a:solidFill>
            </a:endParaRPr>
          </a:p>
        </p:txBody>
      </p:sp>
      <p:sp>
        <p:nvSpPr>
          <p:cNvPr id="221" name="Google Shape;221;p28"/>
          <p:cNvSpPr txBox="1"/>
          <p:nvPr/>
        </p:nvSpPr>
        <p:spPr>
          <a:xfrm>
            <a:off x="7279475" y="6918050"/>
            <a:ext cx="4395000" cy="33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86">
                <a:solidFill>
                  <a:schemeClr val="accent6"/>
                </a:solidFill>
                <a:highlight>
                  <a:schemeClr val="lt1"/>
                </a:highlight>
                <a:latin typeface="Impact"/>
                <a:ea typeface="Impact"/>
                <a:cs typeface="Impact"/>
                <a:sym typeface="Impact"/>
              </a:rPr>
              <a:t>REVISED 2/10/24</a:t>
            </a:r>
            <a:endParaRPr sz="3086">
              <a:solidFill>
                <a:schemeClr val="accent6"/>
              </a:solidFill>
              <a:highlight>
                <a:schemeClr val="lt1"/>
              </a:highlight>
              <a:latin typeface="Impact"/>
              <a:ea typeface="Impact"/>
              <a:cs typeface="Impact"/>
              <a:sym typeface="Impac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7"/>
          <p:cNvSpPr txBox="1"/>
          <p:nvPr>
            <p:ph type="title"/>
          </p:nvPr>
        </p:nvSpPr>
        <p:spPr>
          <a:xfrm>
            <a:off x="503875"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Laser Safety Review: OK Materials</a:t>
            </a:r>
            <a:endParaRPr b="1" sz="3200">
              <a:latin typeface="Arial"/>
              <a:ea typeface="Arial"/>
              <a:cs typeface="Arial"/>
              <a:sym typeface="Arial"/>
            </a:endParaRPr>
          </a:p>
        </p:txBody>
      </p:sp>
      <p:sp>
        <p:nvSpPr>
          <p:cNvPr id="293" name="Google Shape;293;p37"/>
          <p:cNvSpPr txBox="1"/>
          <p:nvPr>
            <p:ph idx="1" type="body"/>
          </p:nvPr>
        </p:nvSpPr>
        <p:spPr>
          <a:xfrm>
            <a:off x="503875" y="1459975"/>
            <a:ext cx="9069600" cy="4006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500" u="sng">
                <a:solidFill>
                  <a:srgbClr val="38761D"/>
                </a:solidFill>
              </a:rPr>
              <a:t>OK to </a:t>
            </a:r>
            <a:r>
              <a:rPr b="1" lang="en-US" sz="1500" u="sng">
                <a:solidFill>
                  <a:srgbClr val="38761D"/>
                </a:solidFill>
              </a:rPr>
              <a:t>Cut or Engrave:</a:t>
            </a:r>
            <a:r>
              <a:rPr lang="en-US" sz="1500">
                <a:solidFill>
                  <a:schemeClr val="dk1"/>
                </a:solidFill>
              </a:rPr>
              <a:t>  </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Wood: hardwood, softwood, plywood, cork</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Plastics: acrylic, lucite, plexiglass</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Paper</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Cardboard</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Fabric: </a:t>
            </a:r>
            <a:r>
              <a:rPr lang="en-US" sz="1500">
                <a:solidFill>
                  <a:schemeClr val="dk1"/>
                </a:solidFill>
              </a:rPr>
              <a:t>most kinds</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Leather: real animal hide, not pleather</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Foam: Gator Foam, Depron foam, plastics (without Chlorine), dry celluloid sponges (always double check what they are made from), Craft Foam/EVA</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Felt: wool felt, acrylic felt (may melt down a bit)</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Foamcore/Foam board (the inside melts away faster than the outside), </a:t>
            </a:r>
            <a:endParaRPr sz="1500">
              <a:solidFill>
                <a:schemeClr val="dk1"/>
              </a:solidFill>
            </a:endParaRPr>
          </a:p>
          <a:p>
            <a:pPr indent="-323850" lvl="0" marL="914400" rtl="0" algn="l">
              <a:spcBef>
                <a:spcPts val="0"/>
              </a:spcBef>
              <a:spcAft>
                <a:spcPts val="0"/>
              </a:spcAft>
              <a:buClr>
                <a:schemeClr val="dk1"/>
              </a:buClr>
              <a:buSzPts val="1500"/>
              <a:buChar char="●"/>
            </a:pPr>
            <a:r>
              <a:rPr lang="en-US" sz="1500">
                <a:solidFill>
                  <a:schemeClr val="dk1"/>
                </a:solidFill>
              </a:rPr>
              <a:t>Laserable Rubber (low odor or red)</a:t>
            </a:r>
            <a:endParaRPr sz="1500">
              <a:solidFill>
                <a:schemeClr val="dk1"/>
              </a:solidFill>
            </a:endParaRPr>
          </a:p>
          <a:p>
            <a:pPr indent="0" lvl="0" marL="0" rtl="0" algn="l">
              <a:spcBef>
                <a:spcPts val="0"/>
              </a:spcBef>
              <a:spcAft>
                <a:spcPts val="0"/>
              </a:spcAft>
              <a:buNone/>
            </a:pPr>
            <a:r>
              <a:rPr b="1" lang="en-US" sz="1500" u="sng">
                <a:solidFill>
                  <a:srgbClr val="38761D"/>
                </a:solidFill>
              </a:rPr>
              <a:t>OK to Engrave Only Only:</a:t>
            </a:r>
            <a:endParaRPr b="1" sz="1500" u="sng">
              <a:solidFill>
                <a:srgbClr val="38761D"/>
              </a:solidFill>
            </a:endParaRPr>
          </a:p>
          <a:p>
            <a:pPr indent="-323850" lvl="0" marL="914400" rtl="0" algn="l">
              <a:spcBef>
                <a:spcPts val="0"/>
              </a:spcBef>
              <a:spcAft>
                <a:spcPts val="0"/>
              </a:spcAft>
              <a:buClr>
                <a:schemeClr val="dk1"/>
              </a:buClr>
              <a:buSzPts val="1500"/>
              <a:buChar char="●"/>
            </a:pPr>
            <a:r>
              <a:rPr lang="en-US" sz="1500">
                <a:solidFill>
                  <a:schemeClr val="dk1"/>
                </a:solidFill>
              </a:rPr>
              <a:t>All materials above plus metal with coating, glass, ceramic tile glaze, stone, painted or powder coated tumblers</a:t>
            </a:r>
            <a:endParaRPr sz="1500"/>
          </a:p>
        </p:txBody>
      </p:sp>
      <p:pic>
        <p:nvPicPr>
          <p:cNvPr id="294" name="Google Shape;294;p37"/>
          <p:cNvPicPr preferRelativeResize="0"/>
          <p:nvPr/>
        </p:nvPicPr>
        <p:blipFill>
          <a:blip r:embed="rId4">
            <a:alphaModFix/>
          </a:blip>
          <a:stretch>
            <a:fillRect/>
          </a:stretch>
        </p:blipFill>
        <p:spPr>
          <a:xfrm>
            <a:off x="423800" y="5388688"/>
            <a:ext cx="1700785" cy="1563624"/>
          </a:xfrm>
          <a:prstGeom prst="rect">
            <a:avLst/>
          </a:prstGeom>
          <a:noFill/>
          <a:ln cap="flat" cmpd="sng" w="28575">
            <a:solidFill>
              <a:schemeClr val="dk2"/>
            </a:solidFill>
            <a:prstDash val="solid"/>
            <a:round/>
            <a:headEnd len="sm" w="sm" type="none"/>
            <a:tailEnd len="sm" w="sm" type="none"/>
          </a:ln>
        </p:spPr>
      </p:pic>
      <p:pic>
        <p:nvPicPr>
          <p:cNvPr id="295" name="Google Shape;295;p37"/>
          <p:cNvPicPr preferRelativeResize="0"/>
          <p:nvPr/>
        </p:nvPicPr>
        <p:blipFill>
          <a:blip r:embed="rId5">
            <a:alphaModFix/>
          </a:blip>
          <a:stretch>
            <a:fillRect/>
          </a:stretch>
        </p:blipFill>
        <p:spPr>
          <a:xfrm>
            <a:off x="2306438" y="5388688"/>
            <a:ext cx="1700784" cy="1563624"/>
          </a:xfrm>
          <a:prstGeom prst="rect">
            <a:avLst/>
          </a:prstGeom>
          <a:noFill/>
          <a:ln cap="flat" cmpd="sng" w="28575">
            <a:solidFill>
              <a:schemeClr val="dk2"/>
            </a:solidFill>
            <a:prstDash val="solid"/>
            <a:round/>
            <a:headEnd len="sm" w="sm" type="none"/>
            <a:tailEnd len="sm" w="sm" type="none"/>
          </a:ln>
        </p:spPr>
      </p:pic>
      <p:pic>
        <p:nvPicPr>
          <p:cNvPr id="296" name="Google Shape;296;p37"/>
          <p:cNvPicPr preferRelativeResize="0"/>
          <p:nvPr/>
        </p:nvPicPr>
        <p:blipFill>
          <a:blip r:embed="rId6">
            <a:alphaModFix/>
          </a:blip>
          <a:stretch>
            <a:fillRect/>
          </a:stretch>
        </p:blipFill>
        <p:spPr>
          <a:xfrm>
            <a:off x="4188725" y="5388688"/>
            <a:ext cx="1700784" cy="1563624"/>
          </a:xfrm>
          <a:prstGeom prst="rect">
            <a:avLst/>
          </a:prstGeom>
          <a:noFill/>
          <a:ln cap="flat" cmpd="sng" w="28575">
            <a:solidFill>
              <a:schemeClr val="dk2"/>
            </a:solidFill>
            <a:prstDash val="solid"/>
            <a:round/>
            <a:headEnd len="sm" w="sm" type="none"/>
            <a:tailEnd len="sm" w="sm" type="none"/>
          </a:ln>
        </p:spPr>
      </p:pic>
      <p:pic>
        <p:nvPicPr>
          <p:cNvPr id="297" name="Google Shape;297;p37"/>
          <p:cNvPicPr preferRelativeResize="0"/>
          <p:nvPr/>
        </p:nvPicPr>
        <p:blipFill>
          <a:blip r:embed="rId7">
            <a:alphaModFix/>
          </a:blip>
          <a:stretch>
            <a:fillRect/>
          </a:stretch>
        </p:blipFill>
        <p:spPr>
          <a:xfrm>
            <a:off x="6070809" y="5388687"/>
            <a:ext cx="1700784" cy="1563622"/>
          </a:xfrm>
          <a:prstGeom prst="rect">
            <a:avLst/>
          </a:prstGeom>
          <a:noFill/>
          <a:ln cap="flat" cmpd="sng" w="28575">
            <a:solidFill>
              <a:schemeClr val="dk2"/>
            </a:solidFill>
            <a:prstDash val="solid"/>
            <a:round/>
            <a:headEnd len="sm" w="sm" type="none"/>
            <a:tailEnd len="sm" w="sm" type="none"/>
          </a:ln>
        </p:spPr>
      </p:pic>
      <p:pic>
        <p:nvPicPr>
          <p:cNvPr id="298" name="Google Shape;298;p37"/>
          <p:cNvPicPr preferRelativeResize="0"/>
          <p:nvPr/>
        </p:nvPicPr>
        <p:blipFill>
          <a:blip r:embed="rId8">
            <a:alphaModFix/>
          </a:blip>
          <a:stretch>
            <a:fillRect/>
          </a:stretch>
        </p:blipFill>
        <p:spPr>
          <a:xfrm>
            <a:off x="7952900" y="5388675"/>
            <a:ext cx="1700785" cy="156362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8"/>
          <p:cNvSpPr txBox="1"/>
          <p:nvPr>
            <p:ph type="title"/>
          </p:nvPr>
        </p:nvSpPr>
        <p:spPr>
          <a:xfrm>
            <a:off x="1249184" y="4023017"/>
            <a:ext cx="8336700" cy="1410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US"/>
              <a:t>Getting to Know the Thunder Laser</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9"/>
          <p:cNvSpPr txBox="1"/>
          <p:nvPr/>
        </p:nvSpPr>
        <p:spPr>
          <a:xfrm>
            <a:off x="188100" y="4489050"/>
            <a:ext cx="3092400" cy="2181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Char char="●"/>
            </a:pPr>
            <a:r>
              <a:rPr lang="en-US">
                <a:solidFill>
                  <a:schemeClr val="dk1"/>
                </a:solidFill>
              </a:rPr>
              <a:t>The “Main switch” turns on the power to the control panel</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The “Laser switch” provides power to the Laser and the water </a:t>
            </a:r>
            <a:r>
              <a:rPr lang="en-US">
                <a:solidFill>
                  <a:schemeClr val="dk1"/>
                </a:solidFill>
              </a:rPr>
              <a:t>cooler</a:t>
            </a:r>
            <a:r>
              <a:rPr lang="en-US">
                <a:solidFill>
                  <a:schemeClr val="dk1"/>
                </a:solidFill>
              </a:rPr>
              <a:t>.  The fume extractor and compressor must be turned on individually.</a:t>
            </a:r>
            <a:endParaRPr>
              <a:solidFill>
                <a:schemeClr val="dk1"/>
              </a:solidFill>
            </a:endParaRPr>
          </a:p>
        </p:txBody>
      </p:sp>
      <p:sp>
        <p:nvSpPr>
          <p:cNvPr id="310" name="Google Shape;310;p39"/>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SzPts val="3600"/>
              <a:buFont typeface="Arial"/>
              <a:buNone/>
            </a:pPr>
            <a:r>
              <a:rPr b="1" lang="en-US" sz="3200"/>
              <a:t>Getting to Know the Machine: Switches &amp; Air</a:t>
            </a:r>
            <a:endParaRPr b="1" sz="3200"/>
          </a:p>
        </p:txBody>
      </p:sp>
      <p:pic>
        <p:nvPicPr>
          <p:cNvPr id="311" name="Google Shape;311;p39"/>
          <p:cNvPicPr preferRelativeResize="0"/>
          <p:nvPr/>
        </p:nvPicPr>
        <p:blipFill>
          <a:blip r:embed="rId3">
            <a:alphaModFix/>
          </a:blip>
          <a:stretch>
            <a:fillRect/>
          </a:stretch>
        </p:blipFill>
        <p:spPr>
          <a:xfrm>
            <a:off x="6672050" y="1776838"/>
            <a:ext cx="3092449" cy="2181925"/>
          </a:xfrm>
          <a:prstGeom prst="rect">
            <a:avLst/>
          </a:prstGeom>
          <a:noFill/>
          <a:ln cap="flat" cmpd="sng" w="28575">
            <a:solidFill>
              <a:schemeClr val="dk2"/>
            </a:solidFill>
            <a:prstDash val="solid"/>
            <a:round/>
            <a:headEnd len="sm" w="sm" type="none"/>
            <a:tailEnd len="sm" w="sm" type="none"/>
          </a:ln>
        </p:spPr>
      </p:pic>
      <p:pic>
        <p:nvPicPr>
          <p:cNvPr id="312" name="Google Shape;312;p39"/>
          <p:cNvPicPr preferRelativeResize="0"/>
          <p:nvPr/>
        </p:nvPicPr>
        <p:blipFill rotWithShape="1">
          <a:blip r:embed="rId4">
            <a:alphaModFix/>
          </a:blip>
          <a:srcRect b="6972" l="0" r="0" t="12609"/>
          <a:stretch/>
        </p:blipFill>
        <p:spPr>
          <a:xfrm>
            <a:off x="503875" y="1429903"/>
            <a:ext cx="2544126" cy="2875802"/>
          </a:xfrm>
          <a:prstGeom prst="rect">
            <a:avLst/>
          </a:prstGeom>
          <a:noFill/>
          <a:ln cap="flat" cmpd="sng" w="28575">
            <a:solidFill>
              <a:schemeClr val="dk2"/>
            </a:solidFill>
            <a:prstDash val="solid"/>
            <a:round/>
            <a:headEnd len="sm" w="sm" type="none"/>
            <a:tailEnd len="sm" w="sm" type="none"/>
          </a:ln>
        </p:spPr>
      </p:pic>
      <p:sp>
        <p:nvSpPr>
          <p:cNvPr id="313" name="Google Shape;313;p39"/>
          <p:cNvSpPr txBox="1"/>
          <p:nvPr/>
        </p:nvSpPr>
        <p:spPr>
          <a:xfrm>
            <a:off x="3492450" y="1429900"/>
            <a:ext cx="2977800" cy="28758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Char char="●"/>
            </a:pPr>
            <a:r>
              <a:rPr lang="en-US" sz="1500">
                <a:solidFill>
                  <a:schemeClr val="dk1"/>
                </a:solidFill>
              </a:rPr>
              <a:t>The ai</a:t>
            </a:r>
            <a:r>
              <a:rPr lang="en-US" sz="1500">
                <a:solidFill>
                  <a:schemeClr val="dk1"/>
                </a:solidFill>
              </a:rPr>
              <a:t>r compressor at each location has both a tank pressure and a regulated/supply pressure rating.</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The regulated/supply pressure from the air compressor should be ~90psi and is adjusted with the red knob.</a:t>
            </a:r>
            <a:endParaRPr sz="1500">
              <a:solidFill>
                <a:schemeClr val="dk1"/>
              </a:solidFill>
            </a:endParaRPr>
          </a:p>
        </p:txBody>
      </p:sp>
      <p:sp>
        <p:nvSpPr>
          <p:cNvPr id="314" name="Google Shape;314;p39"/>
          <p:cNvSpPr txBox="1"/>
          <p:nvPr/>
        </p:nvSpPr>
        <p:spPr>
          <a:xfrm>
            <a:off x="6672050" y="4246400"/>
            <a:ext cx="3092400" cy="21819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Char char="●"/>
            </a:pPr>
            <a:r>
              <a:rPr lang="en-US" sz="1500">
                <a:solidFill>
                  <a:schemeClr val="dk1"/>
                </a:solidFill>
              </a:rPr>
              <a:t>Compressed air goes from the compressor into the regulator.  The regulator can be adjusted by pulling down and turning the grey dial.  The regulator should be set to 50psi and no higher.</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Make sure that the water cooler, fume extractor, compressor, and both the Main and Laser switches are on before starting your job.</a:t>
            </a:r>
            <a:endParaRPr sz="1500">
              <a:solidFill>
                <a:schemeClr val="dk1"/>
              </a:solidFill>
            </a:endParaRPr>
          </a:p>
        </p:txBody>
      </p:sp>
      <p:pic>
        <p:nvPicPr>
          <p:cNvPr id="315" name="Google Shape;315;p39"/>
          <p:cNvPicPr preferRelativeResize="0"/>
          <p:nvPr/>
        </p:nvPicPr>
        <p:blipFill rotWithShape="1">
          <a:blip r:embed="rId5">
            <a:alphaModFix/>
          </a:blip>
          <a:srcRect b="26916" l="0" r="0" t="7449"/>
          <a:stretch/>
        </p:blipFill>
        <p:spPr>
          <a:xfrm>
            <a:off x="4646700" y="5669593"/>
            <a:ext cx="1823551" cy="1595756"/>
          </a:xfrm>
          <a:prstGeom prst="rect">
            <a:avLst/>
          </a:prstGeom>
          <a:noFill/>
          <a:ln>
            <a:noFill/>
          </a:ln>
        </p:spPr>
      </p:pic>
      <p:pic>
        <p:nvPicPr>
          <p:cNvPr id="316" name="Google Shape;316;p39"/>
          <p:cNvPicPr preferRelativeResize="0"/>
          <p:nvPr/>
        </p:nvPicPr>
        <p:blipFill>
          <a:blip r:embed="rId6">
            <a:alphaModFix/>
          </a:blip>
          <a:stretch>
            <a:fillRect/>
          </a:stretch>
        </p:blipFill>
        <p:spPr>
          <a:xfrm>
            <a:off x="3579274" y="4339338"/>
            <a:ext cx="1823551" cy="1996027"/>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pic>
        <p:nvPicPr>
          <p:cNvPr id="321" name="Google Shape;321;p40"/>
          <p:cNvPicPr preferRelativeResize="0"/>
          <p:nvPr/>
        </p:nvPicPr>
        <p:blipFill>
          <a:blip r:embed="rId3">
            <a:alphaModFix/>
          </a:blip>
          <a:stretch>
            <a:fillRect/>
          </a:stretch>
        </p:blipFill>
        <p:spPr>
          <a:xfrm>
            <a:off x="2013613" y="1620458"/>
            <a:ext cx="6050125" cy="4321940"/>
          </a:xfrm>
          <a:prstGeom prst="rect">
            <a:avLst/>
          </a:prstGeom>
          <a:noFill/>
          <a:ln cap="flat" cmpd="sng" w="28575">
            <a:solidFill>
              <a:schemeClr val="dk2"/>
            </a:solidFill>
            <a:prstDash val="solid"/>
            <a:round/>
            <a:headEnd len="sm" w="sm" type="none"/>
            <a:tailEnd len="sm" w="sm" type="none"/>
          </a:ln>
        </p:spPr>
      </p:pic>
      <p:sp>
        <p:nvSpPr>
          <p:cNvPr id="322" name="Google Shape;322;p40"/>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Getting to Know the Machine: Doors</a:t>
            </a:r>
            <a:r>
              <a:rPr b="1" lang="en-US" sz="3200"/>
              <a:t> </a:t>
            </a:r>
            <a:endParaRPr b="1" sz="3200"/>
          </a:p>
        </p:txBody>
      </p:sp>
      <p:cxnSp>
        <p:nvCxnSpPr>
          <p:cNvPr id="323" name="Google Shape;323;p40"/>
          <p:cNvCxnSpPr>
            <a:stCxn id="324" idx="3"/>
          </p:cNvCxnSpPr>
          <p:nvPr/>
        </p:nvCxnSpPr>
        <p:spPr>
          <a:xfrm flipH="1" rot="10800000">
            <a:off x="2599225" y="3333900"/>
            <a:ext cx="505800" cy="554100"/>
          </a:xfrm>
          <a:prstGeom prst="straightConnector1">
            <a:avLst/>
          </a:prstGeom>
          <a:noFill/>
          <a:ln cap="flat" cmpd="sng" w="38100">
            <a:solidFill>
              <a:schemeClr val="accent6"/>
            </a:solidFill>
            <a:prstDash val="solid"/>
            <a:round/>
            <a:headEnd len="med" w="med" type="none"/>
            <a:tailEnd len="med" w="med" type="triangle"/>
          </a:ln>
        </p:spPr>
      </p:cxnSp>
      <p:sp>
        <p:nvSpPr>
          <p:cNvPr id="324" name="Google Shape;324;p40"/>
          <p:cNvSpPr txBox="1"/>
          <p:nvPr/>
        </p:nvSpPr>
        <p:spPr>
          <a:xfrm>
            <a:off x="270925" y="1868700"/>
            <a:ext cx="2328300" cy="40386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
              <a:t>This is the door for the passthrough. It is held on ONLY with two key latches. Once you unlock them, it will fall, so make sure to hold on!!</a:t>
            </a:r>
            <a:endParaRPr sz="1500"/>
          </a:p>
          <a:p>
            <a:pPr indent="0" lvl="0" marL="0" rtl="0" algn="ctr">
              <a:spcBef>
                <a:spcPts val="0"/>
              </a:spcBef>
              <a:spcAft>
                <a:spcPts val="0"/>
              </a:spcAft>
              <a:buNone/>
            </a:pPr>
            <a:r>
              <a:t/>
            </a:r>
            <a:endParaRPr sz="1500"/>
          </a:p>
          <a:p>
            <a:pPr indent="0" lvl="0" marL="0" rtl="0" algn="ctr">
              <a:spcBef>
                <a:spcPts val="0"/>
              </a:spcBef>
              <a:spcAft>
                <a:spcPts val="0"/>
              </a:spcAft>
              <a:buNone/>
            </a:pPr>
            <a:r>
              <a:rPr lang="en-US" sz="1500"/>
              <a:t>When the passthrough is open, you will be exposed to the laser. So please take caution, and alert those around you. </a:t>
            </a:r>
            <a:endParaRPr sz="1500"/>
          </a:p>
          <a:p>
            <a:pPr indent="0" lvl="0" marL="0" rtl="0" algn="ctr">
              <a:spcBef>
                <a:spcPts val="0"/>
              </a:spcBef>
              <a:spcAft>
                <a:spcPts val="0"/>
              </a:spcAft>
              <a:buNone/>
            </a:pPr>
            <a:r>
              <a:t/>
            </a:r>
            <a:endParaRPr sz="1500"/>
          </a:p>
          <a:p>
            <a:pPr indent="0" lvl="0" marL="0" rtl="0" algn="ctr">
              <a:spcBef>
                <a:spcPts val="0"/>
              </a:spcBef>
              <a:spcAft>
                <a:spcPts val="0"/>
              </a:spcAft>
              <a:buNone/>
            </a:pPr>
            <a:r>
              <a:rPr lang="en-US" sz="1500"/>
              <a:t>We are working on a new door that will cover the area, but still let material through.</a:t>
            </a:r>
            <a:endParaRPr sz="1500"/>
          </a:p>
        </p:txBody>
      </p:sp>
      <p:sp>
        <p:nvSpPr>
          <p:cNvPr id="325" name="Google Shape;325;p40"/>
          <p:cNvSpPr txBox="1"/>
          <p:nvPr/>
        </p:nvSpPr>
        <p:spPr>
          <a:xfrm>
            <a:off x="7503575" y="4743450"/>
            <a:ext cx="2518200" cy="2269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
              <a:t>This is the door for the crumb tray, and where you would remove the honeycomb. Unlike the passthrough door, it’s held on with a spring hinge. Please still be careful and don’t let it drop against the machine</a:t>
            </a:r>
            <a:endParaRPr sz="1500"/>
          </a:p>
        </p:txBody>
      </p:sp>
      <p:cxnSp>
        <p:nvCxnSpPr>
          <p:cNvPr id="326" name="Google Shape;326;p40"/>
          <p:cNvCxnSpPr>
            <a:stCxn id="325" idx="1"/>
          </p:cNvCxnSpPr>
          <p:nvPr/>
        </p:nvCxnSpPr>
        <p:spPr>
          <a:xfrm rot="10800000">
            <a:off x="7181975" y="4819650"/>
            <a:ext cx="321600" cy="1058400"/>
          </a:xfrm>
          <a:prstGeom prst="straightConnector1">
            <a:avLst/>
          </a:prstGeom>
          <a:noFill/>
          <a:ln cap="flat" cmpd="sng" w="38100">
            <a:solidFill>
              <a:schemeClr val="accent6"/>
            </a:solidFill>
            <a:prstDash val="solid"/>
            <a:round/>
            <a:headEnd len="med" w="med" type="none"/>
            <a:tailEnd len="med" w="med" type="triangle"/>
          </a:ln>
        </p:spPr>
      </p:cxnSp>
      <p:cxnSp>
        <p:nvCxnSpPr>
          <p:cNvPr id="327" name="Google Shape;327;p40"/>
          <p:cNvCxnSpPr>
            <a:stCxn id="324" idx="3"/>
          </p:cNvCxnSpPr>
          <p:nvPr/>
        </p:nvCxnSpPr>
        <p:spPr>
          <a:xfrm flipH="1" rot="10800000">
            <a:off x="2599225" y="3219600"/>
            <a:ext cx="4258800" cy="668400"/>
          </a:xfrm>
          <a:prstGeom prst="straightConnector1">
            <a:avLst/>
          </a:prstGeom>
          <a:noFill/>
          <a:ln cap="flat" cmpd="sng" w="38100">
            <a:solidFill>
              <a:schemeClr val="accent6"/>
            </a:solidFill>
            <a:prstDash val="solid"/>
            <a:round/>
            <a:headEnd len="med" w="med" type="none"/>
            <a:tailEnd len="med" w="med" type="triangle"/>
          </a:ln>
        </p:spPr>
      </p:cxnSp>
      <p:cxnSp>
        <p:nvCxnSpPr>
          <p:cNvPr id="328" name="Google Shape;328;p40"/>
          <p:cNvCxnSpPr>
            <a:stCxn id="325" idx="1"/>
          </p:cNvCxnSpPr>
          <p:nvPr/>
        </p:nvCxnSpPr>
        <p:spPr>
          <a:xfrm rot="10800000">
            <a:off x="3200375" y="4838550"/>
            <a:ext cx="4303200" cy="1039500"/>
          </a:xfrm>
          <a:prstGeom prst="straightConnector1">
            <a:avLst/>
          </a:prstGeom>
          <a:noFill/>
          <a:ln cap="flat" cmpd="sng" w="38100">
            <a:solidFill>
              <a:schemeClr val="accent6"/>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1"/>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Getting to Know the Machine</a:t>
            </a:r>
            <a:r>
              <a:rPr b="1" lang="en-US" sz="3200"/>
              <a:t>: Beds</a:t>
            </a:r>
            <a:endParaRPr b="1" sz="3200"/>
          </a:p>
        </p:txBody>
      </p:sp>
      <p:pic>
        <p:nvPicPr>
          <p:cNvPr id="334" name="Google Shape;334;p41"/>
          <p:cNvPicPr preferRelativeResize="0"/>
          <p:nvPr/>
        </p:nvPicPr>
        <p:blipFill rotWithShape="1">
          <a:blip r:embed="rId3">
            <a:alphaModFix/>
          </a:blip>
          <a:srcRect b="0" l="0" r="0" t="0"/>
          <a:stretch/>
        </p:blipFill>
        <p:spPr>
          <a:xfrm>
            <a:off x="406400" y="1444750"/>
            <a:ext cx="4436925" cy="2435076"/>
          </a:xfrm>
          <a:prstGeom prst="rect">
            <a:avLst/>
          </a:prstGeom>
          <a:noFill/>
          <a:ln cap="flat" cmpd="sng" w="28575">
            <a:solidFill>
              <a:schemeClr val="dk2"/>
            </a:solidFill>
            <a:prstDash val="solid"/>
            <a:round/>
            <a:headEnd len="sm" w="sm" type="none"/>
            <a:tailEnd len="sm" w="sm" type="none"/>
          </a:ln>
        </p:spPr>
      </p:pic>
      <p:pic>
        <p:nvPicPr>
          <p:cNvPr id="335" name="Google Shape;335;p41"/>
          <p:cNvPicPr preferRelativeResize="0"/>
          <p:nvPr/>
        </p:nvPicPr>
        <p:blipFill rotWithShape="1">
          <a:blip r:embed="rId4">
            <a:alphaModFix/>
          </a:blip>
          <a:srcRect b="13412" l="0" r="0" t="13412"/>
          <a:stretch/>
        </p:blipFill>
        <p:spPr>
          <a:xfrm>
            <a:off x="5229275" y="1444750"/>
            <a:ext cx="4436925" cy="2435075"/>
          </a:xfrm>
          <a:prstGeom prst="rect">
            <a:avLst/>
          </a:prstGeom>
          <a:noFill/>
          <a:ln cap="flat" cmpd="sng" w="28575">
            <a:solidFill>
              <a:schemeClr val="dk2"/>
            </a:solidFill>
            <a:prstDash val="solid"/>
            <a:round/>
            <a:headEnd len="sm" w="sm" type="none"/>
            <a:tailEnd len="sm" w="sm" type="none"/>
          </a:ln>
        </p:spPr>
      </p:pic>
      <p:pic>
        <p:nvPicPr>
          <p:cNvPr id="336" name="Google Shape;336;p41"/>
          <p:cNvPicPr preferRelativeResize="0"/>
          <p:nvPr/>
        </p:nvPicPr>
        <p:blipFill rotWithShape="1">
          <a:blip r:embed="rId5">
            <a:alphaModFix/>
          </a:blip>
          <a:srcRect b="13412" l="0" r="0" t="13412"/>
          <a:stretch/>
        </p:blipFill>
        <p:spPr>
          <a:xfrm>
            <a:off x="2738275" y="4382850"/>
            <a:ext cx="4436925" cy="2435075"/>
          </a:xfrm>
          <a:prstGeom prst="rect">
            <a:avLst/>
          </a:prstGeom>
          <a:noFill/>
          <a:ln cap="flat" cmpd="sng" w="28575">
            <a:solidFill>
              <a:schemeClr val="dk2"/>
            </a:solidFill>
            <a:prstDash val="solid"/>
            <a:round/>
            <a:headEnd len="sm" w="sm" type="none"/>
            <a:tailEnd len="sm" w="sm" type="none"/>
          </a:ln>
        </p:spPr>
      </p:pic>
      <p:sp>
        <p:nvSpPr>
          <p:cNvPr id="337" name="Google Shape;337;p41"/>
          <p:cNvSpPr txBox="1"/>
          <p:nvPr/>
        </p:nvSpPr>
        <p:spPr>
          <a:xfrm>
            <a:off x="387025" y="3879825"/>
            <a:ext cx="4475700" cy="3996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
              <a:t>Magnetic Honeycomb Bed</a:t>
            </a:r>
            <a:endParaRPr sz="1500"/>
          </a:p>
        </p:txBody>
      </p:sp>
      <p:sp>
        <p:nvSpPr>
          <p:cNvPr id="338" name="Google Shape;338;p41"/>
          <p:cNvSpPr txBox="1"/>
          <p:nvPr/>
        </p:nvSpPr>
        <p:spPr>
          <a:xfrm>
            <a:off x="5209888" y="3879825"/>
            <a:ext cx="4475700" cy="3996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
              <a:t>Blades</a:t>
            </a:r>
            <a:endParaRPr sz="1500"/>
          </a:p>
        </p:txBody>
      </p:sp>
      <p:sp>
        <p:nvSpPr>
          <p:cNvPr id="339" name="Google Shape;339;p41"/>
          <p:cNvSpPr txBox="1"/>
          <p:nvPr/>
        </p:nvSpPr>
        <p:spPr>
          <a:xfrm>
            <a:off x="2718888" y="6817925"/>
            <a:ext cx="4475700" cy="3996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
              <a:t>Crumb Trays (pulled out for cleaning)</a:t>
            </a:r>
            <a:endParaRPr sz="1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2"/>
          <p:cNvSpPr txBox="1"/>
          <p:nvPr/>
        </p:nvSpPr>
        <p:spPr>
          <a:xfrm>
            <a:off x="557150" y="1444750"/>
            <a:ext cx="9016200" cy="56337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Char char="●"/>
            </a:pPr>
            <a:r>
              <a:rPr lang="en-US" sz="1500">
                <a:solidFill>
                  <a:schemeClr val="dk1"/>
                </a:solidFill>
              </a:rPr>
              <a:t>You have the choice between using the honeycomb or the blades as your bed.</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The honeycomb is magnetic and the blades are not. This means you can use magnets to hold down your material on the honeycomb! Your hold downs shouldn’t extend above your material far enough that the laser nozzle hits them as it moves around.</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If your piece is too tall to fit under the nozzle on either the honeycomb or the blades, you can place your work directly onto the crumb tray.</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You don’t have to put your workpiece in any particular place on the bed.  You can change the X &amp; Y origin so that your project begins anywhere on the bed.</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Be aware that the X/Y origin is not the same as the edges of the honeycomb, and putting your work material too close to the edges of the honeycomb can result in your engraving failing and a “Frame Slop” error warning on the laser control panel. </a:t>
            </a:r>
            <a:endParaRPr sz="1500">
              <a:solidFill>
                <a:schemeClr val="dk1"/>
              </a:solidFill>
            </a:endParaRPr>
          </a:p>
        </p:txBody>
      </p:sp>
      <p:sp>
        <p:nvSpPr>
          <p:cNvPr id="345" name="Google Shape;345;p42"/>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Getting to Know the Machine: Beds</a:t>
            </a:r>
            <a:endParaRPr b="1" sz="3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3"/>
          <p:cNvSpPr txBox="1"/>
          <p:nvPr/>
        </p:nvSpPr>
        <p:spPr>
          <a:xfrm>
            <a:off x="557150" y="1444750"/>
            <a:ext cx="9016200" cy="56337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Char char="●"/>
            </a:pPr>
            <a:r>
              <a:rPr lang="en-US" sz="1500">
                <a:solidFill>
                  <a:schemeClr val="dk1"/>
                </a:solidFill>
              </a:rPr>
              <a:t>The working space is smaller than the honeycomb. Smaller machines will have a proportionally larger honeycomb since the amount of space required for the machine gantry components to be able to move the laser head is the same no matter the size of the machine. </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Users may get a "Not enough Extend Space" Error when they feel their artwork and material is far enough from the edge of the honeycomb when it is not far enough from the edge of the working space of the laser. </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The illustrations below are a representation of the workspace size. Note that the workspace is not necessarily centered on the honeycomb. This is a visualization, not an exact representation.  More explanation can be found </a:t>
            </a:r>
            <a:r>
              <a:rPr lang="en-US" sz="1500" u="sng">
                <a:solidFill>
                  <a:schemeClr val="hlink"/>
                </a:solidFill>
                <a:hlinkClick r:id="rId3"/>
              </a:rPr>
              <a:t>here</a:t>
            </a:r>
            <a:r>
              <a:rPr lang="en-US" sz="1500">
                <a:solidFill>
                  <a:schemeClr val="dk1"/>
                </a:solidFill>
              </a:rPr>
              <a:t>.</a:t>
            </a:r>
            <a:endParaRPr sz="1500">
              <a:solidFill>
                <a:schemeClr val="dk1"/>
              </a:solidFill>
            </a:endParaRPr>
          </a:p>
        </p:txBody>
      </p:sp>
      <p:sp>
        <p:nvSpPr>
          <p:cNvPr id="351" name="Google Shape;351;p43"/>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Honeycomb Size vs Cutting Area</a:t>
            </a:r>
            <a:endParaRPr b="1" sz="3200"/>
          </a:p>
        </p:txBody>
      </p:sp>
      <p:pic>
        <p:nvPicPr>
          <p:cNvPr id="352" name="Google Shape;352;p43"/>
          <p:cNvPicPr preferRelativeResize="0"/>
          <p:nvPr/>
        </p:nvPicPr>
        <p:blipFill>
          <a:blip r:embed="rId4">
            <a:alphaModFix/>
          </a:blip>
          <a:stretch>
            <a:fillRect/>
          </a:stretch>
        </p:blipFill>
        <p:spPr>
          <a:xfrm>
            <a:off x="1228919" y="3949963"/>
            <a:ext cx="3157025" cy="2674175"/>
          </a:xfrm>
          <a:prstGeom prst="rect">
            <a:avLst/>
          </a:prstGeom>
          <a:noFill/>
          <a:ln>
            <a:noFill/>
          </a:ln>
        </p:spPr>
      </p:pic>
      <p:pic>
        <p:nvPicPr>
          <p:cNvPr id="353" name="Google Shape;353;p43"/>
          <p:cNvPicPr preferRelativeResize="0"/>
          <p:nvPr/>
        </p:nvPicPr>
        <p:blipFill>
          <a:blip r:embed="rId5">
            <a:alphaModFix/>
          </a:blip>
          <a:stretch>
            <a:fillRect/>
          </a:stretch>
        </p:blipFill>
        <p:spPr>
          <a:xfrm>
            <a:off x="5045400" y="3576900"/>
            <a:ext cx="4043576" cy="34203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44"/>
          <p:cNvSpPr txBox="1"/>
          <p:nvPr>
            <p:ph type="title"/>
          </p:nvPr>
        </p:nvSpPr>
        <p:spPr>
          <a:xfrm>
            <a:off x="502925" y="311100"/>
            <a:ext cx="95745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Getting to Know the Machine</a:t>
            </a:r>
            <a:r>
              <a:rPr b="1" lang="en-US" sz="3200"/>
              <a:t>: Important Buttons</a:t>
            </a:r>
            <a:endParaRPr b="1" sz="3200"/>
          </a:p>
        </p:txBody>
      </p:sp>
      <p:pic>
        <p:nvPicPr>
          <p:cNvPr id="359" name="Google Shape;359;p44"/>
          <p:cNvPicPr preferRelativeResize="0"/>
          <p:nvPr/>
        </p:nvPicPr>
        <p:blipFill>
          <a:blip r:embed="rId3">
            <a:alphaModFix/>
          </a:blip>
          <a:stretch>
            <a:fillRect/>
          </a:stretch>
        </p:blipFill>
        <p:spPr>
          <a:xfrm>
            <a:off x="589671" y="1412999"/>
            <a:ext cx="3044702" cy="3044702"/>
          </a:xfrm>
          <a:prstGeom prst="rect">
            <a:avLst/>
          </a:prstGeom>
          <a:noFill/>
          <a:ln cap="flat" cmpd="sng" w="28575">
            <a:solidFill>
              <a:schemeClr val="dk2"/>
            </a:solidFill>
            <a:prstDash val="solid"/>
            <a:round/>
            <a:headEnd len="sm" w="sm" type="none"/>
            <a:tailEnd len="sm" w="sm" type="none"/>
          </a:ln>
        </p:spPr>
      </p:pic>
      <p:pic>
        <p:nvPicPr>
          <p:cNvPr id="360" name="Google Shape;360;p44"/>
          <p:cNvPicPr preferRelativeResize="0"/>
          <p:nvPr/>
        </p:nvPicPr>
        <p:blipFill>
          <a:blip r:embed="rId4">
            <a:alphaModFix/>
          </a:blip>
          <a:stretch>
            <a:fillRect/>
          </a:stretch>
        </p:blipFill>
        <p:spPr>
          <a:xfrm>
            <a:off x="5981702" y="3432299"/>
            <a:ext cx="3677522" cy="3679324"/>
          </a:xfrm>
          <a:prstGeom prst="rect">
            <a:avLst/>
          </a:prstGeom>
          <a:noFill/>
          <a:ln cap="flat" cmpd="sng" w="28575">
            <a:solidFill>
              <a:schemeClr val="dk2"/>
            </a:solidFill>
            <a:prstDash val="solid"/>
            <a:round/>
            <a:headEnd len="sm" w="sm" type="none"/>
            <a:tailEnd len="sm" w="sm" type="none"/>
          </a:ln>
        </p:spPr>
      </p:pic>
      <p:sp>
        <p:nvSpPr>
          <p:cNvPr id="361" name="Google Shape;361;p44"/>
          <p:cNvSpPr txBox="1"/>
          <p:nvPr/>
        </p:nvSpPr>
        <p:spPr>
          <a:xfrm>
            <a:off x="4095750" y="1337725"/>
            <a:ext cx="5563500" cy="19086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US" sz="1500"/>
              <a:t>Both machines have Air Assist!</a:t>
            </a:r>
            <a:endParaRPr sz="1500"/>
          </a:p>
          <a:p>
            <a:pPr indent="-323850" lvl="0" marL="457200" rtl="0" algn="l">
              <a:spcBef>
                <a:spcPts val="0"/>
              </a:spcBef>
              <a:spcAft>
                <a:spcPts val="0"/>
              </a:spcAft>
              <a:buSzPts val="1500"/>
              <a:buChar char="●"/>
            </a:pPr>
            <a:r>
              <a:rPr lang="en-US" sz="1500"/>
              <a:t>The dials aren’t marked with numbers/</a:t>
            </a:r>
            <a:r>
              <a:rPr lang="en-US" sz="1500"/>
              <a:t>gauges</a:t>
            </a:r>
            <a:r>
              <a:rPr lang="en-US" sz="1500"/>
              <a:t>/etc, so the stewards have manually set them the to optimal levels. </a:t>
            </a:r>
            <a:r>
              <a:rPr b="1" lang="en-US" sz="1500"/>
              <a:t>Please do not re-adjust them without permission from the Laser Stewards. </a:t>
            </a:r>
            <a:endParaRPr b="1" sz="1500"/>
          </a:p>
          <a:p>
            <a:pPr indent="-323850" lvl="0" marL="457200" rtl="0" algn="l">
              <a:spcBef>
                <a:spcPts val="0"/>
              </a:spcBef>
              <a:spcAft>
                <a:spcPts val="0"/>
              </a:spcAft>
              <a:buSzPts val="1500"/>
              <a:buChar char="●"/>
            </a:pPr>
            <a:r>
              <a:rPr lang="en-US" sz="1500"/>
              <a:t>We will be installing digital gauges in the future.</a:t>
            </a:r>
            <a:endParaRPr sz="1500"/>
          </a:p>
          <a:p>
            <a:pPr indent="-323850" lvl="0" marL="457200" rtl="0" algn="l">
              <a:spcBef>
                <a:spcPts val="0"/>
              </a:spcBef>
              <a:spcAft>
                <a:spcPts val="0"/>
              </a:spcAft>
              <a:buSzPts val="1500"/>
              <a:buChar char="●"/>
            </a:pPr>
            <a:r>
              <a:rPr lang="en-US" sz="1500"/>
              <a:t>You can press the “Test” button to help set the PSI on the compressor or regulator if you need to do so.  </a:t>
            </a:r>
            <a:endParaRPr sz="1500"/>
          </a:p>
        </p:txBody>
      </p:sp>
      <p:sp>
        <p:nvSpPr>
          <p:cNvPr id="362" name="Google Shape;362;p44"/>
          <p:cNvSpPr txBox="1"/>
          <p:nvPr/>
        </p:nvSpPr>
        <p:spPr>
          <a:xfrm>
            <a:off x="589675" y="4838700"/>
            <a:ext cx="5145300" cy="19086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US" sz="1500"/>
              <a:t>There is an emergency stop button on each machine! </a:t>
            </a:r>
            <a:endParaRPr sz="1500"/>
          </a:p>
          <a:p>
            <a:pPr indent="-323850" lvl="0" marL="457200" rtl="0" algn="l">
              <a:spcBef>
                <a:spcPts val="0"/>
              </a:spcBef>
              <a:spcAft>
                <a:spcPts val="0"/>
              </a:spcAft>
              <a:buSzPts val="1500"/>
              <a:buChar char="●"/>
            </a:pPr>
            <a:r>
              <a:rPr lang="en-US" sz="1500"/>
              <a:t>This is the quickest way to stop the machine in case of a fire, the nozzle hitting something, etc. </a:t>
            </a:r>
            <a:endParaRPr sz="1500"/>
          </a:p>
          <a:p>
            <a:pPr indent="-323850" lvl="0" marL="457200" rtl="0" algn="l">
              <a:spcBef>
                <a:spcPts val="0"/>
              </a:spcBef>
              <a:spcAft>
                <a:spcPts val="0"/>
              </a:spcAft>
              <a:buSzPts val="1500"/>
              <a:buChar char="●"/>
            </a:pPr>
            <a:r>
              <a:rPr lang="en-US" sz="1500">
                <a:solidFill>
                  <a:schemeClr val="dk1"/>
                </a:solidFill>
              </a:rPr>
              <a:t>You can pause the machine from the control panel by pressing the “Start-Pause” button.</a:t>
            </a:r>
            <a:endParaRPr sz="1500"/>
          </a:p>
          <a:p>
            <a:pPr indent="-323850" lvl="0" marL="457200" rtl="0" algn="l">
              <a:spcBef>
                <a:spcPts val="0"/>
              </a:spcBef>
              <a:spcAft>
                <a:spcPts val="0"/>
              </a:spcAft>
              <a:buSzPts val="1500"/>
              <a:buChar char="●"/>
            </a:pPr>
            <a:r>
              <a:rPr lang="en-US" sz="1500">
                <a:solidFill>
                  <a:schemeClr val="dk1"/>
                </a:solidFill>
              </a:rPr>
              <a:t>You can also stop the machine by pressing “Stop” in LightBurn.  If need be, opening the top door will also stop the laser.</a:t>
            </a:r>
            <a:endParaRPr sz="1500"/>
          </a:p>
        </p:txBody>
      </p:sp>
      <p:cxnSp>
        <p:nvCxnSpPr>
          <p:cNvPr id="363" name="Google Shape;363;p44"/>
          <p:cNvCxnSpPr>
            <a:stCxn id="361" idx="1"/>
          </p:cNvCxnSpPr>
          <p:nvPr/>
        </p:nvCxnSpPr>
        <p:spPr>
          <a:xfrm flipH="1">
            <a:off x="3010350" y="2292025"/>
            <a:ext cx="1085400" cy="994500"/>
          </a:xfrm>
          <a:prstGeom prst="straightConnector1">
            <a:avLst/>
          </a:prstGeom>
          <a:noFill/>
          <a:ln cap="flat" cmpd="sng" w="38100">
            <a:solidFill>
              <a:schemeClr val="accent6"/>
            </a:solidFill>
            <a:prstDash val="solid"/>
            <a:round/>
            <a:headEnd len="med" w="med" type="none"/>
            <a:tailEnd len="med" w="med" type="triangle"/>
          </a:ln>
        </p:spPr>
      </p:cxnSp>
      <p:cxnSp>
        <p:nvCxnSpPr>
          <p:cNvPr id="364" name="Google Shape;364;p44"/>
          <p:cNvCxnSpPr>
            <a:stCxn id="362" idx="3"/>
          </p:cNvCxnSpPr>
          <p:nvPr/>
        </p:nvCxnSpPr>
        <p:spPr>
          <a:xfrm flipH="1" rot="10800000">
            <a:off x="5734975" y="5334000"/>
            <a:ext cx="761100" cy="459000"/>
          </a:xfrm>
          <a:prstGeom prst="straightConnector1">
            <a:avLst/>
          </a:prstGeom>
          <a:noFill/>
          <a:ln cap="flat" cmpd="sng" w="38100">
            <a:solidFill>
              <a:schemeClr val="accent6"/>
            </a:solidFill>
            <a:prstDash val="solid"/>
            <a:round/>
            <a:headEnd len="med" w="med" type="none"/>
            <a:tailEnd len="med" w="med" type="triangl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5"/>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Getting to Know the Machine</a:t>
            </a:r>
            <a:r>
              <a:rPr b="1" lang="en-US" sz="3200"/>
              <a:t>: Control Panel</a:t>
            </a:r>
            <a:r>
              <a:rPr b="1" lang="en-US" sz="2700"/>
              <a:t>  </a:t>
            </a:r>
            <a:endParaRPr b="1" sz="2700"/>
          </a:p>
        </p:txBody>
      </p:sp>
      <p:pic>
        <p:nvPicPr>
          <p:cNvPr id="370" name="Google Shape;370;p45"/>
          <p:cNvPicPr preferRelativeResize="0"/>
          <p:nvPr/>
        </p:nvPicPr>
        <p:blipFill rotWithShape="1">
          <a:blip r:embed="rId3">
            <a:alphaModFix/>
          </a:blip>
          <a:srcRect b="0" l="0" r="0" t="29592"/>
          <a:stretch/>
        </p:blipFill>
        <p:spPr>
          <a:xfrm>
            <a:off x="2921540" y="2324100"/>
            <a:ext cx="4234376" cy="3375252"/>
          </a:xfrm>
          <a:prstGeom prst="rect">
            <a:avLst/>
          </a:prstGeom>
          <a:noFill/>
          <a:ln cap="flat" cmpd="sng" w="28575">
            <a:solidFill>
              <a:schemeClr val="dk2"/>
            </a:solidFill>
            <a:prstDash val="solid"/>
            <a:round/>
            <a:headEnd len="sm" w="sm" type="none"/>
            <a:tailEnd len="sm" w="sm" type="none"/>
          </a:ln>
        </p:spPr>
      </p:pic>
      <p:sp>
        <p:nvSpPr>
          <p:cNvPr id="371" name="Google Shape;371;p45"/>
          <p:cNvSpPr txBox="1"/>
          <p:nvPr/>
        </p:nvSpPr>
        <p:spPr>
          <a:xfrm>
            <a:off x="7350475" y="1492250"/>
            <a:ext cx="2223000" cy="8772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sz="1500"/>
              <a:t>Menu Includes</a:t>
            </a:r>
            <a:endParaRPr sz="1500"/>
          </a:p>
          <a:p>
            <a:pPr indent="-323850" lvl="0" marL="457200" rtl="0" algn="l">
              <a:spcBef>
                <a:spcPts val="0"/>
              </a:spcBef>
              <a:spcAft>
                <a:spcPts val="0"/>
              </a:spcAft>
              <a:buSzPts val="1500"/>
              <a:buChar char="●"/>
            </a:pPr>
            <a:r>
              <a:rPr lang="en-US" sz="1500"/>
              <a:t>Auto Level / Auto Z</a:t>
            </a:r>
            <a:endParaRPr sz="1500"/>
          </a:p>
        </p:txBody>
      </p:sp>
      <p:cxnSp>
        <p:nvCxnSpPr>
          <p:cNvPr id="372" name="Google Shape;372;p45"/>
          <p:cNvCxnSpPr>
            <a:stCxn id="371" idx="1"/>
          </p:cNvCxnSpPr>
          <p:nvPr/>
        </p:nvCxnSpPr>
        <p:spPr>
          <a:xfrm flipH="1">
            <a:off x="6413575" y="1930850"/>
            <a:ext cx="936900" cy="1708200"/>
          </a:xfrm>
          <a:prstGeom prst="straightConnector1">
            <a:avLst/>
          </a:prstGeom>
          <a:noFill/>
          <a:ln cap="flat" cmpd="sng" w="28575">
            <a:solidFill>
              <a:schemeClr val="accent6"/>
            </a:solidFill>
            <a:prstDash val="solid"/>
            <a:round/>
            <a:headEnd len="med" w="med" type="none"/>
            <a:tailEnd len="med" w="med" type="triangle"/>
          </a:ln>
        </p:spPr>
      </p:cxnSp>
      <p:sp>
        <p:nvSpPr>
          <p:cNvPr id="373" name="Google Shape;373;p45"/>
          <p:cNvSpPr txBox="1"/>
          <p:nvPr/>
        </p:nvSpPr>
        <p:spPr>
          <a:xfrm>
            <a:off x="7350475" y="2549525"/>
            <a:ext cx="2223000" cy="22626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US" sz="1500"/>
              <a:t>X &amp; Y Axis Controls</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p:txBody>
      </p:sp>
      <p:pic>
        <p:nvPicPr>
          <p:cNvPr id="374" name="Google Shape;374;p45"/>
          <p:cNvPicPr preferRelativeResize="0"/>
          <p:nvPr/>
        </p:nvPicPr>
        <p:blipFill>
          <a:blip r:embed="rId4">
            <a:alphaModFix/>
          </a:blip>
          <a:stretch>
            <a:fillRect/>
          </a:stretch>
        </p:blipFill>
        <p:spPr>
          <a:xfrm>
            <a:off x="7588600" y="2971861"/>
            <a:ext cx="1596650" cy="1619125"/>
          </a:xfrm>
          <a:prstGeom prst="rect">
            <a:avLst/>
          </a:prstGeom>
          <a:noFill/>
          <a:ln>
            <a:noFill/>
          </a:ln>
        </p:spPr>
      </p:pic>
      <p:cxnSp>
        <p:nvCxnSpPr>
          <p:cNvPr id="375" name="Google Shape;375;p45"/>
          <p:cNvCxnSpPr>
            <a:stCxn id="373" idx="1"/>
          </p:cNvCxnSpPr>
          <p:nvPr/>
        </p:nvCxnSpPr>
        <p:spPr>
          <a:xfrm flipH="1">
            <a:off x="6524575" y="3680825"/>
            <a:ext cx="825900" cy="182700"/>
          </a:xfrm>
          <a:prstGeom prst="straightConnector1">
            <a:avLst/>
          </a:prstGeom>
          <a:noFill/>
          <a:ln cap="flat" cmpd="sng" w="28575">
            <a:solidFill>
              <a:schemeClr val="accent6"/>
            </a:solidFill>
            <a:prstDash val="solid"/>
            <a:round/>
            <a:headEnd len="med" w="med" type="none"/>
            <a:tailEnd len="med" w="med" type="triangle"/>
          </a:ln>
        </p:spPr>
      </p:cxnSp>
      <p:sp>
        <p:nvSpPr>
          <p:cNvPr id="376" name="Google Shape;376;p45"/>
          <p:cNvSpPr txBox="1"/>
          <p:nvPr/>
        </p:nvSpPr>
        <p:spPr>
          <a:xfrm>
            <a:off x="367500" y="1496900"/>
            <a:ext cx="2359500" cy="18210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t>Z </a:t>
            </a:r>
            <a:r>
              <a:rPr lang="en-US" sz="1500"/>
              <a:t>Axis Controls</a:t>
            </a:r>
            <a:endParaRPr sz="1500"/>
          </a:p>
          <a:p>
            <a:pPr indent="-323850" lvl="0" marL="457200" rtl="0" algn="l">
              <a:spcBef>
                <a:spcPts val="0"/>
              </a:spcBef>
              <a:spcAft>
                <a:spcPts val="0"/>
              </a:spcAft>
              <a:buSzPts val="1500"/>
              <a:buChar char="●"/>
            </a:pPr>
            <a:r>
              <a:rPr lang="en-US" sz="1500"/>
              <a:t>This moves the bed up and down.</a:t>
            </a:r>
            <a:endParaRPr sz="1500"/>
          </a:p>
          <a:p>
            <a:pPr indent="-323850" lvl="0" marL="457200" rtl="0" algn="l">
              <a:spcBef>
                <a:spcPts val="0"/>
              </a:spcBef>
              <a:spcAft>
                <a:spcPts val="0"/>
              </a:spcAft>
              <a:buSzPts val="1500"/>
              <a:buChar char="●"/>
            </a:pPr>
            <a:r>
              <a:rPr lang="en-US" sz="1500"/>
              <a:t>Please keep an eye on the laser head when moving the Z, so you don’t hit it.</a:t>
            </a:r>
            <a:endParaRPr sz="1500"/>
          </a:p>
        </p:txBody>
      </p:sp>
      <p:cxnSp>
        <p:nvCxnSpPr>
          <p:cNvPr id="377" name="Google Shape;377;p45"/>
          <p:cNvCxnSpPr>
            <a:stCxn id="376" idx="3"/>
          </p:cNvCxnSpPr>
          <p:nvPr/>
        </p:nvCxnSpPr>
        <p:spPr>
          <a:xfrm>
            <a:off x="2727000" y="2407400"/>
            <a:ext cx="2924400" cy="862800"/>
          </a:xfrm>
          <a:prstGeom prst="straightConnector1">
            <a:avLst/>
          </a:prstGeom>
          <a:noFill/>
          <a:ln cap="flat" cmpd="sng" w="28575">
            <a:solidFill>
              <a:schemeClr val="accent6"/>
            </a:solidFill>
            <a:prstDash val="solid"/>
            <a:round/>
            <a:headEnd len="med" w="med" type="none"/>
            <a:tailEnd len="med" w="med" type="triangle"/>
          </a:ln>
        </p:spPr>
      </p:cxnSp>
      <p:sp>
        <p:nvSpPr>
          <p:cNvPr id="378" name="Google Shape;378;p45"/>
          <p:cNvSpPr txBox="1"/>
          <p:nvPr/>
        </p:nvSpPr>
        <p:spPr>
          <a:xfrm>
            <a:off x="367500" y="3508250"/>
            <a:ext cx="2359500" cy="32520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t>Speed Control</a:t>
            </a:r>
            <a:endParaRPr sz="1500"/>
          </a:p>
          <a:p>
            <a:pPr indent="-323850" lvl="0" marL="457200" rtl="0" algn="l">
              <a:spcBef>
                <a:spcPts val="0"/>
              </a:spcBef>
              <a:spcAft>
                <a:spcPts val="0"/>
              </a:spcAft>
              <a:buSzPts val="1500"/>
              <a:buChar char="●"/>
            </a:pPr>
            <a:r>
              <a:rPr lang="en-US" sz="1500"/>
              <a:t>Controls the mm/s speed that the X and Y move when you manually move the machine.</a:t>
            </a:r>
            <a:endParaRPr sz="1500"/>
          </a:p>
          <a:p>
            <a:pPr indent="-323850" lvl="0" marL="457200" rtl="0" algn="l">
              <a:spcBef>
                <a:spcPts val="0"/>
              </a:spcBef>
              <a:spcAft>
                <a:spcPts val="0"/>
              </a:spcAft>
              <a:buSzPts val="1500"/>
              <a:buChar char="●"/>
            </a:pPr>
            <a:r>
              <a:rPr lang="en-US" sz="1500"/>
              <a:t>Faster speed is good for setting your </a:t>
            </a:r>
            <a:r>
              <a:rPr lang="en-US" sz="1500"/>
              <a:t>origin</a:t>
            </a:r>
            <a:r>
              <a:rPr lang="en-US" sz="1500"/>
              <a:t>, and lower speed is good for pinpointing </a:t>
            </a:r>
            <a:r>
              <a:rPr lang="en-US" sz="1500"/>
              <a:t>registration</a:t>
            </a:r>
            <a:r>
              <a:rPr lang="en-US" sz="1500"/>
              <a:t> marks or the center of an object.</a:t>
            </a:r>
            <a:endParaRPr sz="1500"/>
          </a:p>
        </p:txBody>
      </p:sp>
      <p:cxnSp>
        <p:nvCxnSpPr>
          <p:cNvPr id="379" name="Google Shape;379;p45"/>
          <p:cNvCxnSpPr>
            <a:stCxn id="378" idx="3"/>
          </p:cNvCxnSpPr>
          <p:nvPr/>
        </p:nvCxnSpPr>
        <p:spPr>
          <a:xfrm flipH="1" rot="10800000">
            <a:off x="2727000" y="4705550"/>
            <a:ext cx="1718100" cy="428700"/>
          </a:xfrm>
          <a:prstGeom prst="straightConnector1">
            <a:avLst/>
          </a:prstGeom>
          <a:noFill/>
          <a:ln cap="flat" cmpd="sng" w="28575">
            <a:solidFill>
              <a:schemeClr val="accent6"/>
            </a:solidFill>
            <a:prstDash val="solid"/>
            <a:round/>
            <a:headEnd len="med" w="med" type="none"/>
            <a:tailEnd len="med" w="med" type="triangle"/>
          </a:ln>
        </p:spPr>
      </p:cxnSp>
      <p:sp>
        <p:nvSpPr>
          <p:cNvPr id="380" name="Google Shape;380;p45"/>
          <p:cNvSpPr txBox="1"/>
          <p:nvPr/>
        </p:nvSpPr>
        <p:spPr>
          <a:xfrm>
            <a:off x="7350475" y="5047100"/>
            <a:ext cx="2223000" cy="2157900"/>
          </a:xfrm>
          <a:prstGeom prst="rect">
            <a:avLst/>
          </a:prstGeom>
          <a:solidFill>
            <a:schemeClr val="l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t>Start - Pause</a:t>
            </a:r>
            <a:endParaRPr sz="1500"/>
          </a:p>
          <a:p>
            <a:pPr indent="-323850" lvl="0" marL="457200" rtl="0" algn="l">
              <a:spcBef>
                <a:spcPts val="0"/>
              </a:spcBef>
              <a:spcAft>
                <a:spcPts val="0"/>
              </a:spcAft>
              <a:buSzPts val="1500"/>
              <a:buChar char="●"/>
            </a:pPr>
            <a:r>
              <a:rPr lang="en-US" sz="1500"/>
              <a:t>You can </a:t>
            </a:r>
            <a:r>
              <a:rPr lang="en-US" sz="1500"/>
              <a:t>pause</a:t>
            </a:r>
            <a:r>
              <a:rPr lang="en-US" sz="1500"/>
              <a:t> your job here, and restart it by pressing start. </a:t>
            </a:r>
            <a:endParaRPr sz="1500"/>
          </a:p>
          <a:p>
            <a:pPr indent="-323850" lvl="0" marL="457200" rtl="0" algn="l">
              <a:spcBef>
                <a:spcPts val="0"/>
              </a:spcBef>
              <a:spcAft>
                <a:spcPts val="0"/>
              </a:spcAft>
              <a:buSzPts val="1500"/>
              <a:buChar char="●"/>
            </a:pPr>
            <a:r>
              <a:rPr lang="en-US" sz="1500"/>
              <a:t>If it’s an emergency stop, please hit the big red button</a:t>
            </a:r>
            <a:endParaRPr sz="1500"/>
          </a:p>
        </p:txBody>
      </p:sp>
      <p:cxnSp>
        <p:nvCxnSpPr>
          <p:cNvPr id="381" name="Google Shape;381;p45"/>
          <p:cNvCxnSpPr>
            <a:stCxn id="373" idx="1"/>
          </p:cNvCxnSpPr>
          <p:nvPr/>
        </p:nvCxnSpPr>
        <p:spPr>
          <a:xfrm rot="10800000">
            <a:off x="6841975" y="3609425"/>
            <a:ext cx="508500" cy="71400"/>
          </a:xfrm>
          <a:prstGeom prst="straightConnector1">
            <a:avLst/>
          </a:prstGeom>
          <a:noFill/>
          <a:ln cap="flat" cmpd="sng" w="28575">
            <a:solidFill>
              <a:schemeClr val="accent6"/>
            </a:solidFill>
            <a:prstDash val="solid"/>
            <a:round/>
            <a:headEnd len="med" w="med" type="none"/>
            <a:tailEnd len="med" w="med" type="triangle"/>
          </a:ln>
        </p:spPr>
      </p:cxnSp>
      <p:cxnSp>
        <p:nvCxnSpPr>
          <p:cNvPr id="382" name="Google Shape;382;p45"/>
          <p:cNvCxnSpPr>
            <a:stCxn id="380" idx="1"/>
          </p:cNvCxnSpPr>
          <p:nvPr/>
        </p:nvCxnSpPr>
        <p:spPr>
          <a:xfrm rot="10800000">
            <a:off x="6699175" y="5013050"/>
            <a:ext cx="651300" cy="1113000"/>
          </a:xfrm>
          <a:prstGeom prst="straightConnector1">
            <a:avLst/>
          </a:prstGeom>
          <a:noFill/>
          <a:ln cap="flat" cmpd="sng" w="28575">
            <a:solidFill>
              <a:schemeClr val="accent6"/>
            </a:solidFill>
            <a:prstDash val="solid"/>
            <a:round/>
            <a:headEnd len="med" w="med" type="none"/>
            <a:tailEnd len="med" w="med" type="triangl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46"/>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SzPts val="3600"/>
              <a:buFont typeface="Arial"/>
              <a:buNone/>
            </a:pPr>
            <a:r>
              <a:rPr b="1" lang="en-US" sz="3200"/>
              <a:t>Getting to Know the Machine: Laser Head</a:t>
            </a:r>
            <a:endParaRPr b="1" sz="3200"/>
          </a:p>
        </p:txBody>
      </p:sp>
      <p:pic>
        <p:nvPicPr>
          <p:cNvPr id="388" name="Google Shape;388;p46"/>
          <p:cNvPicPr preferRelativeResize="0"/>
          <p:nvPr/>
        </p:nvPicPr>
        <p:blipFill>
          <a:blip r:embed="rId3">
            <a:alphaModFix/>
          </a:blip>
          <a:stretch>
            <a:fillRect/>
          </a:stretch>
        </p:blipFill>
        <p:spPr>
          <a:xfrm>
            <a:off x="560760" y="4264512"/>
            <a:ext cx="2492775" cy="2480900"/>
          </a:xfrm>
          <a:prstGeom prst="rect">
            <a:avLst/>
          </a:prstGeom>
          <a:noFill/>
          <a:ln>
            <a:noFill/>
          </a:ln>
        </p:spPr>
      </p:pic>
      <p:pic>
        <p:nvPicPr>
          <p:cNvPr id="389" name="Google Shape;389;p46"/>
          <p:cNvPicPr preferRelativeResize="0"/>
          <p:nvPr/>
        </p:nvPicPr>
        <p:blipFill>
          <a:blip r:embed="rId4">
            <a:alphaModFix/>
          </a:blip>
          <a:stretch>
            <a:fillRect/>
          </a:stretch>
        </p:blipFill>
        <p:spPr>
          <a:xfrm>
            <a:off x="560753" y="1372351"/>
            <a:ext cx="2492775" cy="2780411"/>
          </a:xfrm>
          <a:prstGeom prst="rect">
            <a:avLst/>
          </a:prstGeom>
          <a:noFill/>
          <a:ln>
            <a:noFill/>
          </a:ln>
        </p:spPr>
      </p:pic>
      <p:sp>
        <p:nvSpPr>
          <p:cNvPr id="390" name="Google Shape;390;p46"/>
          <p:cNvSpPr txBox="1"/>
          <p:nvPr/>
        </p:nvSpPr>
        <p:spPr>
          <a:xfrm>
            <a:off x="3697150" y="1569450"/>
            <a:ext cx="6035700" cy="5287800"/>
          </a:xfrm>
          <a:prstGeom prst="rect">
            <a:avLst/>
          </a:prstGeom>
          <a:noFill/>
          <a:ln>
            <a:noFill/>
          </a:ln>
        </p:spPr>
        <p:txBody>
          <a:bodyPr anchorCtr="0" anchor="ctr" bIns="91425" lIns="91425" spcFirstLastPara="1" rIns="91425" wrap="square" tIns="91425">
            <a:noAutofit/>
          </a:bodyPr>
          <a:lstStyle/>
          <a:p>
            <a:pPr indent="-317500" lvl="0" marL="457200" rtl="0" algn="l">
              <a:spcBef>
                <a:spcPts val="0"/>
              </a:spcBef>
              <a:spcAft>
                <a:spcPts val="0"/>
              </a:spcAft>
              <a:buSzPts val="1400"/>
              <a:buChar char="●"/>
            </a:pPr>
            <a:r>
              <a:rPr lang="en-US"/>
              <a:t>The entire component that includes the metal housing, lens, nozzle and air </a:t>
            </a:r>
            <a:r>
              <a:rPr lang="en-US"/>
              <a:t>attachment</a:t>
            </a:r>
            <a:r>
              <a:rPr lang="en-US"/>
              <a:t> is called the head.</a:t>
            </a:r>
            <a:endParaRPr/>
          </a:p>
          <a:p>
            <a:pPr indent="-317500" lvl="0" marL="457200" rtl="0" algn="l">
              <a:spcBef>
                <a:spcPts val="0"/>
              </a:spcBef>
              <a:spcAft>
                <a:spcPts val="0"/>
              </a:spcAft>
              <a:buSzPts val="1400"/>
              <a:buChar char="●"/>
            </a:pPr>
            <a:r>
              <a:rPr lang="en-US"/>
              <a:t>The lens is inside the head and should not be touched, cleaned or </a:t>
            </a:r>
            <a:r>
              <a:rPr lang="en-US"/>
              <a:t>changed except by a laser steward. Care should be taken when removing the nozzle from the head and exposing the lens.</a:t>
            </a:r>
            <a:endParaRPr/>
          </a:p>
          <a:p>
            <a:pPr indent="-317500" lvl="0" marL="457200" rtl="0" algn="l">
              <a:spcBef>
                <a:spcPts val="0"/>
              </a:spcBef>
              <a:spcAft>
                <a:spcPts val="0"/>
              </a:spcAft>
              <a:buSzPts val="1400"/>
              <a:buChar char="●"/>
            </a:pPr>
            <a:r>
              <a:rPr lang="en-US"/>
              <a:t>The nozzle is at the end of the head that is closest to the bed when installed and is where the air assist flows through.  This can be unscrewed for cleaning, or to change between sizes.  Always unscrew/remove the nozzle before cleaning it.</a:t>
            </a:r>
            <a:endParaRPr/>
          </a:p>
          <a:p>
            <a:pPr indent="-317500" lvl="0" marL="457200" rtl="0" algn="l">
              <a:spcBef>
                <a:spcPts val="0"/>
              </a:spcBef>
              <a:spcAft>
                <a:spcPts val="0"/>
              </a:spcAft>
              <a:buSzPts val="1400"/>
              <a:buChar char="●"/>
            </a:pPr>
            <a:r>
              <a:rPr lang="en-US"/>
              <a:t>The compressed air attachment is connected to the nozzle and is the connection point between compressed air and the nozzle.  The air hose must be removed prior to changing heads or removing the head and nozzle for cleaning.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9"/>
          <p:cNvSpPr txBox="1"/>
          <p:nvPr>
            <p:ph type="title"/>
          </p:nvPr>
        </p:nvSpPr>
        <p:spPr>
          <a:xfrm>
            <a:off x="503873" y="343278"/>
            <a:ext cx="9069705" cy="917196"/>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latin typeface="Arial"/>
                <a:ea typeface="Arial"/>
                <a:cs typeface="Arial"/>
                <a:sym typeface="Arial"/>
              </a:rPr>
              <a:t>Laser Training Outline</a:t>
            </a:r>
            <a:endParaRPr b="1" sz="3200">
              <a:latin typeface="Arial"/>
              <a:ea typeface="Arial"/>
              <a:cs typeface="Arial"/>
              <a:sym typeface="Arial"/>
            </a:endParaRPr>
          </a:p>
        </p:txBody>
      </p:sp>
      <p:sp>
        <p:nvSpPr>
          <p:cNvPr id="228" name="Google Shape;228;p29"/>
          <p:cNvSpPr txBox="1"/>
          <p:nvPr>
            <p:ph idx="1" type="body"/>
          </p:nvPr>
        </p:nvSpPr>
        <p:spPr>
          <a:xfrm>
            <a:off x="604357" y="1385261"/>
            <a:ext cx="9069705" cy="5391260"/>
          </a:xfrm>
          <a:prstGeom prst="rect">
            <a:avLst/>
          </a:prstGeom>
          <a:noFill/>
          <a:ln>
            <a:noFill/>
          </a:ln>
        </p:spPr>
        <p:txBody>
          <a:bodyPr anchorCtr="0" anchor="t" bIns="45700" lIns="91425" spcFirstLastPara="1" rIns="91425" wrap="square" tIns="45700">
            <a:noAutofit/>
          </a:bodyPr>
          <a:lstStyle/>
          <a:p>
            <a:pPr indent="-342900" lvl="0" marL="457200" rtl="0" algn="l">
              <a:lnSpc>
                <a:spcPct val="150000"/>
              </a:lnSpc>
              <a:spcBef>
                <a:spcPts val="0"/>
              </a:spcBef>
              <a:spcAft>
                <a:spcPts val="0"/>
              </a:spcAft>
              <a:buClr>
                <a:schemeClr val="dk1"/>
              </a:buClr>
              <a:buSzPts val="1800"/>
              <a:buChar char="●"/>
            </a:pPr>
            <a:r>
              <a:rPr lang="en-US" sz="1800">
                <a:solidFill>
                  <a:schemeClr val="dk1"/>
                </a:solidFill>
              </a:rPr>
              <a:t>Introduction to Laser Equipment in Leesburg &amp; Purcellville</a:t>
            </a:r>
            <a:endParaRPr sz="1800">
              <a:solidFill>
                <a:schemeClr val="dk1"/>
              </a:solidFill>
            </a:endParaRPr>
          </a:p>
          <a:p>
            <a:pPr indent="-342900" lvl="0" marL="457200" rtl="0" algn="l">
              <a:lnSpc>
                <a:spcPct val="150000"/>
              </a:lnSpc>
              <a:spcBef>
                <a:spcPts val="0"/>
              </a:spcBef>
              <a:spcAft>
                <a:spcPts val="0"/>
              </a:spcAft>
              <a:buSzPts val="1800"/>
              <a:buFont typeface="Arial"/>
              <a:buChar char="●"/>
            </a:pPr>
            <a:r>
              <a:rPr lang="en-US" sz="1800">
                <a:latin typeface="Arial"/>
                <a:ea typeface="Arial"/>
                <a:cs typeface="Arial"/>
                <a:sym typeface="Arial"/>
              </a:rPr>
              <a:t>Guidelines and Policies</a:t>
            </a:r>
            <a:endParaRPr sz="1800"/>
          </a:p>
          <a:p>
            <a:pPr indent="-342900" lvl="0" marL="457200" rtl="0" algn="l">
              <a:lnSpc>
                <a:spcPct val="150000"/>
              </a:lnSpc>
              <a:spcBef>
                <a:spcPts val="0"/>
              </a:spcBef>
              <a:spcAft>
                <a:spcPts val="0"/>
              </a:spcAft>
              <a:buSzPts val="1800"/>
              <a:buFont typeface="Arial"/>
              <a:buChar char="●"/>
            </a:pPr>
            <a:r>
              <a:rPr lang="en-US" sz="1800">
                <a:latin typeface="Arial"/>
                <a:ea typeface="Arial"/>
                <a:cs typeface="Arial"/>
                <a:sym typeface="Arial"/>
              </a:rPr>
              <a:t>Laser Safety Review</a:t>
            </a:r>
            <a:endParaRPr sz="1800">
              <a:latin typeface="Arial"/>
              <a:ea typeface="Arial"/>
              <a:cs typeface="Arial"/>
              <a:sym typeface="Arial"/>
            </a:endParaRPr>
          </a:p>
          <a:p>
            <a:pPr indent="-342900" lvl="0" marL="457200" rtl="0" algn="l">
              <a:lnSpc>
                <a:spcPct val="150000"/>
              </a:lnSpc>
              <a:spcBef>
                <a:spcPts val="0"/>
              </a:spcBef>
              <a:spcAft>
                <a:spcPts val="0"/>
              </a:spcAft>
              <a:buSzPts val="1800"/>
              <a:buChar char="●"/>
            </a:pPr>
            <a:r>
              <a:rPr lang="en-US" sz="1800"/>
              <a:t>Getting to Know the Machine</a:t>
            </a:r>
            <a:endParaRPr sz="1800"/>
          </a:p>
          <a:p>
            <a:pPr indent="-342900" lvl="0" marL="457200" rtl="0" algn="l">
              <a:lnSpc>
                <a:spcPct val="150000"/>
              </a:lnSpc>
              <a:spcBef>
                <a:spcPts val="0"/>
              </a:spcBef>
              <a:spcAft>
                <a:spcPts val="0"/>
              </a:spcAft>
              <a:buClr>
                <a:schemeClr val="dk1"/>
              </a:buClr>
              <a:buSzPts val="1800"/>
              <a:buChar char="●"/>
            </a:pPr>
            <a:r>
              <a:rPr lang="en-US" sz="1800">
                <a:solidFill>
                  <a:schemeClr val="dk1"/>
                </a:solidFill>
              </a:rPr>
              <a:t>Laser Cutting &amp; Engraving Process</a:t>
            </a:r>
            <a:endParaRPr sz="1800">
              <a:solidFill>
                <a:schemeClr val="dk1"/>
              </a:solidFill>
            </a:endParaRPr>
          </a:p>
          <a:p>
            <a:pPr indent="-342900" lvl="0" marL="457200" rtl="0" algn="l">
              <a:lnSpc>
                <a:spcPct val="150000"/>
              </a:lnSpc>
              <a:spcBef>
                <a:spcPts val="0"/>
              </a:spcBef>
              <a:spcAft>
                <a:spcPts val="0"/>
              </a:spcAft>
              <a:buClr>
                <a:schemeClr val="dk1"/>
              </a:buClr>
              <a:buSzPts val="1800"/>
              <a:buChar char="●"/>
            </a:pPr>
            <a:r>
              <a:rPr lang="en-US" sz="1800">
                <a:solidFill>
                  <a:schemeClr val="dk1"/>
                </a:solidFill>
              </a:rPr>
              <a:t>Introduction to Laser Software: LightBurn</a:t>
            </a:r>
            <a:endParaRPr sz="1800">
              <a:solidFill>
                <a:schemeClr val="dk1"/>
              </a:solidFill>
            </a:endParaRPr>
          </a:p>
          <a:p>
            <a:pPr indent="-342900" lvl="0" marL="457200" rtl="0" algn="l">
              <a:lnSpc>
                <a:spcPct val="150000"/>
              </a:lnSpc>
              <a:spcBef>
                <a:spcPts val="0"/>
              </a:spcBef>
              <a:spcAft>
                <a:spcPts val="0"/>
              </a:spcAft>
              <a:buSzPts val="1800"/>
              <a:buChar char="●"/>
            </a:pPr>
            <a:r>
              <a:rPr lang="en-US" sz="1800"/>
              <a:t>Tips, Hints, and having FUN</a:t>
            </a:r>
            <a:endParaRPr sz="1800"/>
          </a:p>
          <a:p>
            <a:pPr indent="-342900" lvl="0" marL="457200" rtl="0" algn="l">
              <a:lnSpc>
                <a:spcPct val="150000"/>
              </a:lnSpc>
              <a:spcBef>
                <a:spcPts val="0"/>
              </a:spcBef>
              <a:spcAft>
                <a:spcPts val="0"/>
              </a:spcAft>
              <a:buSzPts val="1800"/>
              <a:buChar char="●"/>
            </a:pPr>
            <a:r>
              <a:rPr lang="en-US" sz="1800"/>
              <a:t>Hands on Training and Use</a:t>
            </a:r>
            <a:endParaRPr sz="1800"/>
          </a:p>
          <a:p>
            <a:pPr indent="0" lvl="0" marL="0" rtl="0" algn="l">
              <a:lnSpc>
                <a:spcPct val="100000"/>
              </a:lnSpc>
              <a:spcBef>
                <a:spcPts val="0"/>
              </a:spcBef>
              <a:spcAft>
                <a:spcPts val="0"/>
              </a:spcAft>
              <a:buClr>
                <a:srgbClr val="000000"/>
              </a:buClr>
              <a:buSzPts val="1543"/>
              <a:buFont typeface="Arial"/>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47"/>
          <p:cNvSpPr txBox="1"/>
          <p:nvPr>
            <p:ph type="title"/>
          </p:nvPr>
        </p:nvSpPr>
        <p:spPr>
          <a:xfrm>
            <a:off x="1249184" y="4023017"/>
            <a:ext cx="8336700" cy="1410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US"/>
              <a:t>Setting Up to Laser Cut/Engrave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pic>
        <p:nvPicPr>
          <p:cNvPr id="401" name="Google Shape;401;p48"/>
          <p:cNvPicPr preferRelativeResize="0"/>
          <p:nvPr/>
        </p:nvPicPr>
        <p:blipFill rotWithShape="1">
          <a:blip r:embed="rId3">
            <a:alphaModFix/>
          </a:blip>
          <a:srcRect b="18307" l="9246" r="5610" t="0"/>
          <a:stretch/>
        </p:blipFill>
        <p:spPr>
          <a:xfrm>
            <a:off x="7264375" y="2087925"/>
            <a:ext cx="2425700" cy="3053251"/>
          </a:xfrm>
          <a:prstGeom prst="rect">
            <a:avLst/>
          </a:prstGeom>
          <a:noFill/>
          <a:ln cap="flat" cmpd="sng" w="28575">
            <a:solidFill>
              <a:schemeClr val="dk2"/>
            </a:solidFill>
            <a:prstDash val="solid"/>
            <a:round/>
            <a:headEnd len="sm" w="sm" type="none"/>
            <a:tailEnd len="sm" w="sm" type="none"/>
          </a:ln>
        </p:spPr>
      </p:pic>
      <p:sp>
        <p:nvSpPr>
          <p:cNvPr id="402" name="Google Shape;402;p48"/>
          <p:cNvSpPr txBox="1"/>
          <p:nvPr/>
        </p:nvSpPr>
        <p:spPr>
          <a:xfrm>
            <a:off x="503875" y="1432525"/>
            <a:ext cx="6760500" cy="498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solidFill>
                  <a:schemeClr val="dk1"/>
                </a:solidFill>
              </a:rPr>
              <a:t>The laser lens must be adjusted to the correct focus on your material </a:t>
            </a:r>
            <a:r>
              <a:rPr b="1" lang="en-US" sz="1500">
                <a:solidFill>
                  <a:schemeClr val="dk1"/>
                </a:solidFill>
              </a:rPr>
              <a:t>every time</a:t>
            </a:r>
            <a:r>
              <a:rPr lang="en-US" sz="1500">
                <a:solidFill>
                  <a:schemeClr val="dk1"/>
                </a:solidFill>
              </a:rPr>
              <a:t>.  </a:t>
            </a:r>
            <a:r>
              <a:rPr b="1" lang="en-US" sz="1500">
                <a:solidFill>
                  <a:schemeClr val="dk1"/>
                </a:solidFill>
              </a:rPr>
              <a:t>Don’t assume</a:t>
            </a:r>
            <a:r>
              <a:rPr lang="en-US" sz="1500">
                <a:solidFill>
                  <a:schemeClr val="dk1"/>
                </a:solidFill>
              </a:rPr>
              <a:t> that because you are using the same material each time, that it doesn’t need to be checked.</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For the beginner class we will focus on the </a:t>
            </a:r>
            <a:r>
              <a:rPr b="1" lang="en-US" sz="1500">
                <a:solidFill>
                  <a:schemeClr val="dk1"/>
                </a:solidFill>
              </a:rPr>
              <a:t>2” / Standard Lens.</a:t>
            </a:r>
            <a:r>
              <a:rPr lang="en-US" sz="1500">
                <a:solidFill>
                  <a:schemeClr val="dk1"/>
                </a:solidFill>
              </a:rPr>
              <a:t> It requires a </a:t>
            </a:r>
            <a:r>
              <a:rPr b="1" lang="en-US" sz="1500">
                <a:solidFill>
                  <a:schemeClr val="dk1"/>
                </a:solidFill>
              </a:rPr>
              <a:t>7mm distance between the end of the nozzle and your work material.</a:t>
            </a:r>
            <a:r>
              <a:rPr lang="en-US" sz="1500">
                <a:solidFill>
                  <a:schemeClr val="dk1"/>
                </a:solidFill>
              </a:rPr>
              <a:t> Use the acrylic focus tool to correctly focus the lens.</a:t>
            </a:r>
            <a:endParaRPr sz="1500">
              <a:solidFill>
                <a:schemeClr val="dk1"/>
              </a:solidFill>
            </a:endParaRPr>
          </a:p>
          <a:p>
            <a:pPr indent="0" lvl="0" marL="0" rtl="0" algn="l">
              <a:spcBef>
                <a:spcPts val="0"/>
              </a:spcBef>
              <a:spcAft>
                <a:spcPts val="0"/>
              </a:spcAft>
              <a:buNone/>
            </a:pPr>
            <a:r>
              <a:t/>
            </a:r>
            <a:endParaRPr b="1" sz="1500">
              <a:solidFill>
                <a:schemeClr val="dk1"/>
              </a:solidFill>
            </a:endParaRPr>
          </a:p>
          <a:p>
            <a:pPr indent="0" lvl="0" marL="0" rtl="0" algn="l">
              <a:spcBef>
                <a:spcPts val="0"/>
              </a:spcBef>
              <a:spcAft>
                <a:spcPts val="0"/>
              </a:spcAft>
              <a:buNone/>
            </a:pPr>
            <a:r>
              <a:rPr b="1" lang="en-US" sz="1500">
                <a:solidFill>
                  <a:schemeClr val="dk1"/>
                </a:solidFill>
              </a:rPr>
              <a:t>To Focus:</a:t>
            </a:r>
            <a:endParaRPr b="1"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Loosen the gold nut and raise the head as far up as it will go. Tighten. This will minimize the risk of material hitting the nozzle and damaging the head, nozzle, material or gantry.</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Move the laser head so that it is over your workpiece.</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Place the acrylic focus tool on top of your workpiece, directly between the nozzle and your workpiece.  Raise the bed so that your material is around 10mm from the nozzle.  Leave some wiggle room.</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Loosen the gold knob while holding the head. Slowly lower the nozzle to the 2” Lens position on the focus tool. Tighten the gold knob.</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The laser/lens is now focused.</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Do not use tools to tighten or loosen the knob, but do make sure it is firmly hand-tightened.</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p:txBody>
      </p:sp>
      <p:sp>
        <p:nvSpPr>
          <p:cNvPr id="403" name="Google Shape;403;p48"/>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Laser Setup</a:t>
            </a:r>
            <a:r>
              <a:rPr b="1" lang="en-US" sz="3200"/>
              <a:t>: Focusing the Laser</a:t>
            </a:r>
            <a:endParaRPr b="1" sz="3200"/>
          </a:p>
        </p:txBody>
      </p:sp>
      <p:sp>
        <p:nvSpPr>
          <p:cNvPr id="404" name="Google Shape;404;p48"/>
          <p:cNvSpPr/>
          <p:nvPr/>
        </p:nvSpPr>
        <p:spPr>
          <a:xfrm flipH="1" rot="10800000">
            <a:off x="7958750" y="4655700"/>
            <a:ext cx="1839600" cy="1392300"/>
          </a:xfrm>
          <a:prstGeom prst="wedgeEllipseCallout">
            <a:avLst>
              <a:gd fmla="val -20833" name="adj1"/>
              <a:gd fmla="val 62500" name="adj2"/>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5" name="Google Shape;405;p48"/>
          <p:cNvSpPr txBox="1"/>
          <p:nvPr/>
        </p:nvSpPr>
        <p:spPr>
          <a:xfrm>
            <a:off x="7972100" y="4773451"/>
            <a:ext cx="1812900" cy="1156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1300">
                <a:solidFill>
                  <a:schemeClr val="lt1"/>
                </a:solidFill>
              </a:rPr>
              <a:t>You can find a </a:t>
            </a:r>
            <a:endParaRPr sz="1300">
              <a:solidFill>
                <a:schemeClr val="lt1"/>
              </a:solidFill>
            </a:endParaRPr>
          </a:p>
          <a:p>
            <a:pPr indent="0" lvl="0" marL="0" rtl="0" algn="ctr">
              <a:spcBef>
                <a:spcPts val="0"/>
              </a:spcBef>
              <a:spcAft>
                <a:spcPts val="0"/>
              </a:spcAft>
              <a:buNone/>
            </a:pPr>
            <a:r>
              <a:rPr lang="en-US" sz="1300">
                <a:solidFill>
                  <a:schemeClr val="lt1"/>
                </a:solidFill>
              </a:rPr>
              <a:t>great article about focusing here:</a:t>
            </a:r>
            <a:endParaRPr sz="1300">
              <a:solidFill>
                <a:schemeClr val="lt1"/>
              </a:solidFill>
            </a:endParaRPr>
          </a:p>
          <a:p>
            <a:pPr indent="0" lvl="0" marL="0" rtl="0" algn="ctr">
              <a:spcBef>
                <a:spcPts val="0"/>
              </a:spcBef>
              <a:spcAft>
                <a:spcPts val="0"/>
              </a:spcAft>
              <a:buNone/>
            </a:pPr>
            <a:r>
              <a:rPr lang="en-US" sz="1500">
                <a:solidFill>
                  <a:schemeClr val="lt1"/>
                </a:solidFill>
              </a:rPr>
              <a:t> </a:t>
            </a:r>
            <a:r>
              <a:rPr b="1" lang="en-US" sz="1500" u="sng">
                <a:solidFill>
                  <a:schemeClr val="lt1"/>
                </a:solidFill>
                <a:hlinkClick r:id="rId4">
                  <a:extLst>
                    <a:ext uri="{A12FA001-AC4F-418D-AE19-62706E023703}">
                      <ahyp:hlinkClr val="tx"/>
                    </a:ext>
                  </a:extLst>
                </a:hlinkClick>
              </a:rPr>
              <a:t>The Basics of Focus</a:t>
            </a:r>
            <a:endParaRPr b="1" sz="1500">
              <a:solidFill>
                <a:schemeClr val="lt1"/>
              </a:solidFill>
            </a:endParaRPr>
          </a:p>
        </p:txBody>
      </p:sp>
      <p:pic>
        <p:nvPicPr>
          <p:cNvPr id="406" name="Google Shape;406;p48"/>
          <p:cNvPicPr preferRelativeResize="0"/>
          <p:nvPr/>
        </p:nvPicPr>
        <p:blipFill>
          <a:blip r:embed="rId5">
            <a:alphaModFix/>
          </a:blip>
          <a:stretch>
            <a:fillRect/>
          </a:stretch>
        </p:blipFill>
        <p:spPr>
          <a:xfrm>
            <a:off x="7264367" y="6163542"/>
            <a:ext cx="2725624" cy="570500"/>
          </a:xfrm>
          <a:prstGeom prst="rect">
            <a:avLst/>
          </a:prstGeom>
          <a:noFill/>
          <a:ln>
            <a:noFill/>
          </a:ln>
        </p:spPr>
      </p:pic>
      <p:sp>
        <p:nvSpPr>
          <p:cNvPr id="407" name="Google Shape;407;p48"/>
          <p:cNvSpPr txBox="1"/>
          <p:nvPr/>
        </p:nvSpPr>
        <p:spPr>
          <a:xfrm>
            <a:off x="7278450" y="6804450"/>
            <a:ext cx="2707200" cy="40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a:t>Acrylic Focus Tool</a:t>
            </a:r>
            <a:endParaRPr b="1"/>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pic>
        <p:nvPicPr>
          <p:cNvPr id="412" name="Google Shape;412;p49"/>
          <p:cNvPicPr preferRelativeResize="0"/>
          <p:nvPr/>
        </p:nvPicPr>
        <p:blipFill rotWithShape="1">
          <a:blip r:embed="rId3">
            <a:alphaModFix/>
          </a:blip>
          <a:srcRect b="18307" l="9246" r="5610" t="0"/>
          <a:stretch/>
        </p:blipFill>
        <p:spPr>
          <a:xfrm>
            <a:off x="7264375" y="2087925"/>
            <a:ext cx="2425700" cy="3053251"/>
          </a:xfrm>
          <a:prstGeom prst="rect">
            <a:avLst/>
          </a:prstGeom>
          <a:noFill/>
          <a:ln cap="flat" cmpd="sng" w="28575">
            <a:solidFill>
              <a:schemeClr val="dk2"/>
            </a:solidFill>
            <a:prstDash val="solid"/>
            <a:round/>
            <a:headEnd len="sm" w="sm" type="none"/>
            <a:tailEnd len="sm" w="sm" type="none"/>
          </a:ln>
        </p:spPr>
      </p:pic>
      <p:sp>
        <p:nvSpPr>
          <p:cNvPr id="413" name="Google Shape;413;p49"/>
          <p:cNvSpPr txBox="1"/>
          <p:nvPr/>
        </p:nvSpPr>
        <p:spPr>
          <a:xfrm>
            <a:off x="503875" y="1569450"/>
            <a:ext cx="6760500" cy="498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solidFill>
                  <a:schemeClr val="dk1"/>
                </a:solidFill>
              </a:rPr>
              <a:t>B</a:t>
            </a:r>
            <a:r>
              <a:rPr lang="en-US" sz="1500">
                <a:solidFill>
                  <a:schemeClr val="dk1"/>
                </a:solidFill>
              </a:rPr>
              <a:t>efore starting your project, make sure the nozzle is clean, and a</a:t>
            </a:r>
            <a:r>
              <a:rPr lang="en-US" sz="1500">
                <a:solidFill>
                  <a:schemeClr val="dk1"/>
                </a:solidFill>
              </a:rPr>
              <a:t>lways clean the nozzle after you have finished your session on the laser. </a:t>
            </a:r>
            <a:r>
              <a:rPr lang="en-US" sz="1500">
                <a:solidFill>
                  <a:schemeClr val="dk1"/>
                </a:solidFill>
              </a:rPr>
              <a:t>This requires removing the entire head, then removing the nozzle from the head.</a:t>
            </a:r>
            <a:endParaRPr sz="1500">
              <a:solidFill>
                <a:schemeClr val="dk1"/>
              </a:solidFill>
            </a:endParaRPr>
          </a:p>
          <a:p>
            <a:pPr indent="0" lvl="0" marL="0" rtl="0" algn="l">
              <a:spcBef>
                <a:spcPts val="0"/>
              </a:spcBef>
              <a:spcAft>
                <a:spcPts val="0"/>
              </a:spcAft>
              <a:buNone/>
            </a:pPr>
            <a:r>
              <a:t/>
            </a:r>
            <a:endParaRPr b="1" sz="1500">
              <a:solidFill>
                <a:schemeClr val="dk1"/>
              </a:solidFill>
            </a:endParaRPr>
          </a:p>
          <a:p>
            <a:pPr indent="0" lvl="0" marL="0" rtl="0" algn="l">
              <a:spcBef>
                <a:spcPts val="0"/>
              </a:spcBef>
              <a:spcAft>
                <a:spcPts val="0"/>
              </a:spcAft>
              <a:buNone/>
            </a:pPr>
            <a:r>
              <a:rPr b="1" lang="en-US" sz="1500">
                <a:solidFill>
                  <a:schemeClr val="dk1"/>
                </a:solidFill>
              </a:rPr>
              <a:t>To Clean:</a:t>
            </a:r>
            <a:endParaRPr b="1"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To remove the head, first press down on the white fitting around the blue air hose, and after feeling/hearing a click, gently pull the blue air hose up to remove it.</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Lower the bed far enough so that when you loosen the gold nut, you can remove the entire head.</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Loosen the gold nut while holding the head.  Lower the head so that the entire head is </a:t>
            </a:r>
            <a:r>
              <a:rPr lang="en-US" sz="1500">
                <a:solidFill>
                  <a:schemeClr val="dk1"/>
                </a:solidFill>
              </a:rPr>
              <a:t>removed</a:t>
            </a:r>
            <a:r>
              <a:rPr lang="en-US" sz="1500">
                <a:solidFill>
                  <a:schemeClr val="dk1"/>
                </a:solidFill>
              </a:rPr>
              <a:t> from the machine.</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Unscrew the nozzle from the head and clean the nozzle with alcohol and a paper towel and/or swabs.  Clean the inside and outside of the nozzle.</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Reverse instructions above to replace the nozzle and head.</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After taking the Advanced Laser class which includes using the HR and 4” lenses, use the same procedure for focusing the lens and cleaning the nozzle, but be sure to use the relevant height on the acrylic focus tool for the lens you are using to focus.</a:t>
            </a:r>
            <a:endParaRPr sz="1500">
              <a:solidFill>
                <a:schemeClr val="dk1"/>
              </a:solidFill>
            </a:endParaRPr>
          </a:p>
        </p:txBody>
      </p:sp>
      <p:sp>
        <p:nvSpPr>
          <p:cNvPr id="414" name="Google Shape;414;p49"/>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Laser Setup: Cleaning and Nozzle Sizes</a:t>
            </a:r>
            <a:endParaRPr b="1" sz="3200"/>
          </a:p>
        </p:txBody>
      </p:sp>
      <p:sp>
        <p:nvSpPr>
          <p:cNvPr id="415" name="Google Shape;415;p49"/>
          <p:cNvSpPr/>
          <p:nvPr/>
        </p:nvSpPr>
        <p:spPr>
          <a:xfrm flipH="1" rot="10800000">
            <a:off x="7958750" y="4655700"/>
            <a:ext cx="1839600" cy="1392300"/>
          </a:xfrm>
          <a:prstGeom prst="wedgeEllipseCallout">
            <a:avLst>
              <a:gd fmla="val -20833" name="adj1"/>
              <a:gd fmla="val 62500" name="adj2"/>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6" name="Google Shape;416;p49"/>
          <p:cNvSpPr txBox="1"/>
          <p:nvPr/>
        </p:nvSpPr>
        <p:spPr>
          <a:xfrm>
            <a:off x="7972100" y="4773451"/>
            <a:ext cx="1812900" cy="1156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1300">
                <a:solidFill>
                  <a:schemeClr val="lt1"/>
                </a:solidFill>
              </a:rPr>
              <a:t>You can find a </a:t>
            </a:r>
            <a:endParaRPr sz="1300">
              <a:solidFill>
                <a:schemeClr val="lt1"/>
              </a:solidFill>
            </a:endParaRPr>
          </a:p>
          <a:p>
            <a:pPr indent="0" lvl="0" marL="0" rtl="0" algn="ctr">
              <a:spcBef>
                <a:spcPts val="0"/>
              </a:spcBef>
              <a:spcAft>
                <a:spcPts val="0"/>
              </a:spcAft>
              <a:buNone/>
            </a:pPr>
            <a:r>
              <a:rPr lang="en-US" sz="1300">
                <a:solidFill>
                  <a:schemeClr val="lt1"/>
                </a:solidFill>
              </a:rPr>
              <a:t>great article about focusing here:</a:t>
            </a:r>
            <a:endParaRPr sz="1300">
              <a:solidFill>
                <a:schemeClr val="lt1"/>
              </a:solidFill>
            </a:endParaRPr>
          </a:p>
          <a:p>
            <a:pPr indent="0" lvl="0" marL="0" rtl="0" algn="ctr">
              <a:spcBef>
                <a:spcPts val="0"/>
              </a:spcBef>
              <a:spcAft>
                <a:spcPts val="0"/>
              </a:spcAft>
              <a:buNone/>
            </a:pPr>
            <a:r>
              <a:rPr lang="en-US" sz="1500">
                <a:solidFill>
                  <a:schemeClr val="lt1"/>
                </a:solidFill>
              </a:rPr>
              <a:t> </a:t>
            </a:r>
            <a:r>
              <a:rPr b="1" lang="en-US" sz="1500" u="sng">
                <a:solidFill>
                  <a:schemeClr val="lt1"/>
                </a:solidFill>
                <a:hlinkClick r:id="rId4">
                  <a:extLst>
                    <a:ext uri="{A12FA001-AC4F-418D-AE19-62706E023703}">
                      <ahyp:hlinkClr val="tx"/>
                    </a:ext>
                  </a:extLst>
                </a:hlinkClick>
              </a:rPr>
              <a:t>The Basics of Focus</a:t>
            </a:r>
            <a:endParaRPr b="1" sz="1500">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50"/>
          <p:cNvSpPr txBox="1"/>
          <p:nvPr>
            <p:ph type="title"/>
          </p:nvPr>
        </p:nvSpPr>
        <p:spPr>
          <a:xfrm>
            <a:off x="1249184" y="4023017"/>
            <a:ext cx="8336700" cy="1410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US"/>
              <a:t>Getting to Know LightBurn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51"/>
          <p:cNvSpPr txBox="1"/>
          <p:nvPr>
            <p:ph type="title"/>
          </p:nvPr>
        </p:nvSpPr>
        <p:spPr>
          <a:xfrm>
            <a:off x="502920"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Laser Software - LightBurn</a:t>
            </a:r>
            <a:endParaRPr b="1" sz="3200"/>
          </a:p>
        </p:txBody>
      </p:sp>
      <p:sp>
        <p:nvSpPr>
          <p:cNvPr id="429" name="Google Shape;429;p51"/>
          <p:cNvSpPr txBox="1"/>
          <p:nvPr>
            <p:ph idx="1" type="body"/>
          </p:nvPr>
        </p:nvSpPr>
        <p:spPr>
          <a:xfrm>
            <a:off x="652575" y="1346475"/>
            <a:ext cx="8682300" cy="3270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1500"/>
              <a:t>LightBurn Software</a:t>
            </a:r>
            <a:endParaRPr sz="1500"/>
          </a:p>
          <a:p>
            <a:pPr indent="-323850" lvl="0" marL="457200" rtl="0" algn="l">
              <a:lnSpc>
                <a:spcPct val="115000"/>
              </a:lnSpc>
              <a:spcBef>
                <a:spcPts val="0"/>
              </a:spcBef>
              <a:spcAft>
                <a:spcPts val="0"/>
              </a:spcAft>
              <a:buSzPts val="1500"/>
              <a:buFont typeface="Arial"/>
              <a:buChar char="●"/>
            </a:pPr>
            <a:r>
              <a:rPr lang="en-US" sz="1500"/>
              <a:t>In Lightburn you can p</a:t>
            </a:r>
            <a:r>
              <a:rPr lang="en-US" sz="1500">
                <a:latin typeface="Arial"/>
                <a:ea typeface="Arial"/>
                <a:cs typeface="Arial"/>
                <a:sym typeface="Arial"/>
              </a:rPr>
              <a:t>review</a:t>
            </a:r>
            <a:r>
              <a:rPr lang="en-US" sz="1500"/>
              <a:t>, edit or create </a:t>
            </a:r>
            <a:r>
              <a:rPr lang="en-US" sz="1500">
                <a:latin typeface="Arial"/>
                <a:ea typeface="Arial"/>
                <a:cs typeface="Arial"/>
                <a:sym typeface="Arial"/>
              </a:rPr>
              <a:t>artwork</a:t>
            </a:r>
            <a:r>
              <a:rPr lang="en-US" sz="1500"/>
              <a:t>. It also </a:t>
            </a:r>
            <a:r>
              <a:rPr lang="en-US" sz="1500">
                <a:latin typeface="Arial"/>
                <a:ea typeface="Arial"/>
                <a:cs typeface="Arial"/>
                <a:sym typeface="Arial"/>
              </a:rPr>
              <a:t>controls the laser cutters</a:t>
            </a:r>
            <a:r>
              <a:rPr lang="en-US" sz="1500"/>
              <a:t>.</a:t>
            </a:r>
            <a:endParaRPr sz="1500"/>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We have a limited number of Makersmiths </a:t>
            </a:r>
            <a:r>
              <a:rPr lang="en-US" sz="1500">
                <a:solidFill>
                  <a:schemeClr val="dk1"/>
                </a:solidFill>
              </a:rPr>
              <a:t>licenses</a:t>
            </a:r>
            <a:r>
              <a:rPr lang="en-US" sz="1500">
                <a:solidFill>
                  <a:schemeClr val="dk1"/>
                </a:solidFill>
              </a:rPr>
              <a:t> available. There is one for each computer attached to a laser, and one for the Leesburg Classroom. </a:t>
            </a:r>
            <a:endParaRPr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You can download a 30 day trial and/or </a:t>
            </a:r>
            <a:r>
              <a:rPr lang="en-US" sz="1500">
                <a:solidFill>
                  <a:schemeClr val="dk1"/>
                </a:solidFill>
              </a:rPr>
              <a:t>purchase your own copy.</a:t>
            </a:r>
            <a:r>
              <a:rPr lang="en-US" sz="1500">
                <a:solidFill>
                  <a:schemeClr val="dk1"/>
                </a:solidFill>
              </a:rPr>
              <a:t> If purchasing you will need to buy the Lightburn </a:t>
            </a:r>
            <a:r>
              <a:rPr lang="en-US" sz="1500" u="sng">
                <a:solidFill>
                  <a:schemeClr val="hlink"/>
                </a:solidFill>
                <a:hlinkClick r:id="rId3"/>
              </a:rPr>
              <a:t>DSP License Key</a:t>
            </a:r>
            <a:r>
              <a:rPr lang="en-US" sz="1500"/>
              <a:t>.</a:t>
            </a:r>
            <a:br>
              <a:rPr lang="en-US" sz="1500">
                <a:latin typeface="Arial"/>
                <a:ea typeface="Arial"/>
                <a:cs typeface="Arial"/>
                <a:sym typeface="Arial"/>
              </a:rPr>
            </a:br>
            <a:endParaRPr sz="1500">
              <a:latin typeface="Arial"/>
              <a:ea typeface="Arial"/>
              <a:cs typeface="Arial"/>
              <a:sym typeface="Arial"/>
            </a:endParaRPr>
          </a:p>
          <a:p>
            <a:pPr indent="0" lvl="0" marL="0" rtl="0" algn="l">
              <a:lnSpc>
                <a:spcPct val="115000"/>
              </a:lnSpc>
              <a:spcBef>
                <a:spcPts val="0"/>
              </a:spcBef>
              <a:spcAft>
                <a:spcPts val="0"/>
              </a:spcAft>
              <a:buNone/>
            </a:pPr>
            <a:r>
              <a:rPr b="1" lang="en-US" sz="1500">
                <a:solidFill>
                  <a:schemeClr val="dk1"/>
                </a:solidFill>
              </a:rPr>
              <a:t>Design Software</a:t>
            </a:r>
            <a:endParaRPr b="1"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If you want to design outside of Lightburn, you can use a vector drawing program such as CorelDraw, Adobe Illustrator, Canva, Inkscape, Fusion 360 or any software that will export vector graphics in the file types shown later in these slides.</a:t>
            </a:r>
            <a:endParaRPr sz="15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52"/>
          <p:cNvSpPr txBox="1"/>
          <p:nvPr/>
        </p:nvSpPr>
        <p:spPr>
          <a:xfrm>
            <a:off x="503875" y="2247900"/>
            <a:ext cx="5630100" cy="29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solidFill>
                  <a:schemeClr val="dk1"/>
                </a:solidFill>
              </a:rPr>
              <a:t>Most Commonly Used Vector Drawing Programs:</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Adobe Illustrator: S</a:t>
            </a:r>
            <a:r>
              <a:rPr lang="en-US" sz="1500">
                <a:solidFill>
                  <a:schemeClr val="dk1"/>
                </a:solidFill>
              </a:rPr>
              <a:t>ubscription</a:t>
            </a:r>
            <a:r>
              <a:rPr lang="en-US" sz="1500">
                <a:solidFill>
                  <a:schemeClr val="dk1"/>
                </a:solidFill>
              </a:rPr>
              <a:t> based, around $50 a month, with discounts for students. We have a license available at each location.</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CorelDraw: One time cost. </a:t>
            </a:r>
            <a:r>
              <a:rPr lang="en-US" sz="1500">
                <a:solidFill>
                  <a:schemeClr val="dk1"/>
                </a:solidFill>
              </a:rPr>
              <a:t>We have a license available at each location.</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InkScape: Free, with some small limitations relative to the paid options. A copy can be found on most of our computers.</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Fusion360: Free “Hobbyist” version, sketches can be exported as .DXF files for import to Lightburn. Useful for very precise drawing.</a:t>
            </a:r>
            <a:endParaRPr sz="1500">
              <a:solidFill>
                <a:schemeClr val="dk1"/>
              </a:solidFill>
            </a:endParaRPr>
          </a:p>
          <a:p>
            <a:pPr indent="-323850" lvl="0" marL="457200" rtl="0" algn="l">
              <a:spcBef>
                <a:spcPts val="0"/>
              </a:spcBef>
              <a:spcAft>
                <a:spcPts val="0"/>
              </a:spcAft>
              <a:buClr>
                <a:schemeClr val="dk1"/>
              </a:buClr>
              <a:buSzPts val="1500"/>
              <a:buChar char="●"/>
            </a:pPr>
            <a:r>
              <a:rPr lang="en-US" sz="1500">
                <a:solidFill>
                  <a:schemeClr val="dk1"/>
                </a:solidFill>
              </a:rPr>
              <a:t>Others: Other </a:t>
            </a:r>
            <a:r>
              <a:rPr lang="en-US" sz="1500">
                <a:solidFill>
                  <a:schemeClr val="dk1"/>
                </a:solidFill>
              </a:rPr>
              <a:t>vector/CAD drawing programs are available,</a:t>
            </a:r>
            <a:r>
              <a:rPr lang="en-US" sz="1500">
                <a:solidFill>
                  <a:schemeClr val="dk1"/>
                </a:solidFill>
              </a:rPr>
              <a:t> but may take some more work to get the file ready.</a:t>
            </a:r>
            <a:endParaRPr sz="1500">
              <a:solidFill>
                <a:schemeClr val="dk1"/>
              </a:solidFill>
            </a:endParaRPr>
          </a:p>
        </p:txBody>
      </p:sp>
      <p:sp>
        <p:nvSpPr>
          <p:cNvPr id="435" name="Google Shape;435;p52"/>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a:t>
            </a:r>
            <a:r>
              <a:rPr b="1" lang="en-US" sz="3200"/>
              <a:t>ightBurn: Opening/Importing Your File</a:t>
            </a:r>
            <a:endParaRPr b="1" sz="3200"/>
          </a:p>
        </p:txBody>
      </p:sp>
      <p:pic>
        <p:nvPicPr>
          <p:cNvPr id="436" name="Google Shape;436;p52"/>
          <p:cNvPicPr preferRelativeResize="0"/>
          <p:nvPr/>
        </p:nvPicPr>
        <p:blipFill>
          <a:blip r:embed="rId3">
            <a:alphaModFix/>
          </a:blip>
          <a:stretch>
            <a:fillRect/>
          </a:stretch>
        </p:blipFill>
        <p:spPr>
          <a:xfrm>
            <a:off x="6253375" y="2365202"/>
            <a:ext cx="3273426" cy="2702397"/>
          </a:xfrm>
          <a:prstGeom prst="rect">
            <a:avLst/>
          </a:prstGeom>
          <a:noFill/>
          <a:ln>
            <a:noFill/>
          </a:ln>
        </p:spPr>
      </p:pic>
      <p:sp>
        <p:nvSpPr>
          <p:cNvPr id="437" name="Google Shape;437;p52"/>
          <p:cNvSpPr txBox="1"/>
          <p:nvPr/>
        </p:nvSpPr>
        <p:spPr>
          <a:xfrm>
            <a:off x="457200" y="1409700"/>
            <a:ext cx="9069600" cy="838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sz="1500">
                <a:solidFill>
                  <a:schemeClr val="dk1"/>
                </a:solidFill>
              </a:rPr>
              <a:t>To get the most of out of a laser cutter, your files will primarily be vector files. The laser uses the vector pathways as a guide when cutting. Raster files can also be used, but are not as vector files. You can find more info here: </a:t>
            </a:r>
            <a:r>
              <a:rPr lang="en-US" sz="1500" u="sng">
                <a:solidFill>
                  <a:schemeClr val="hlink"/>
                </a:solidFill>
                <a:hlinkClick r:id="rId4"/>
              </a:rPr>
              <a:t>Raster vs Vector Files</a:t>
            </a:r>
            <a:endParaRPr sz="1500"/>
          </a:p>
        </p:txBody>
      </p:sp>
      <p:sp>
        <p:nvSpPr>
          <p:cNvPr id="438" name="Google Shape;438;p52"/>
          <p:cNvSpPr txBox="1"/>
          <p:nvPr/>
        </p:nvSpPr>
        <p:spPr>
          <a:xfrm>
            <a:off x="503875" y="5686275"/>
            <a:ext cx="9069600" cy="838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US" sz="1500">
                <a:solidFill>
                  <a:schemeClr val="dk1"/>
                </a:solidFill>
              </a:rPr>
              <a:t>Open LightBurn and go to File &gt; Open and choose your file. You may not see it right away, since LightBurn defaults to its own file format. To get to your file go down to the bottom right corner, next to the “File name” bar and click the extension box to see other file options.</a:t>
            </a:r>
            <a:endParaRPr sz="1500"/>
          </a:p>
        </p:txBody>
      </p:sp>
      <p:cxnSp>
        <p:nvCxnSpPr>
          <p:cNvPr id="439" name="Google Shape;439;p52"/>
          <p:cNvCxnSpPr/>
          <p:nvPr/>
        </p:nvCxnSpPr>
        <p:spPr>
          <a:xfrm flipH="1" rot="10800000">
            <a:off x="7753350" y="4972200"/>
            <a:ext cx="552600" cy="476100"/>
          </a:xfrm>
          <a:prstGeom prst="straightConnector1">
            <a:avLst/>
          </a:prstGeom>
          <a:noFill/>
          <a:ln cap="flat" cmpd="sng" w="38100">
            <a:solidFill>
              <a:schemeClr val="accent6"/>
            </a:solidFill>
            <a:prstDash val="solid"/>
            <a:round/>
            <a:headEnd len="med" w="med" type="none"/>
            <a:tailEnd len="med" w="med" type="triangle"/>
          </a:ln>
        </p:spPr>
      </p:cxn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53"/>
          <p:cNvSpPr txBox="1"/>
          <p:nvPr/>
        </p:nvSpPr>
        <p:spPr>
          <a:xfrm>
            <a:off x="503925" y="1467575"/>
            <a:ext cx="9069600" cy="523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solidFill>
                  <a:schemeClr val="dk1"/>
                </a:solidFill>
              </a:rPr>
              <a:t>LightBurn can accept many file types!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We have tested many of them, and most open perfectly fine with the exception of .svg’s. When imported, the object in the .svg file can be smaller than the original design. Always double check that ANY file you import is the correct size!</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With past laser cutters, you were required to have specified line weights and colors. </a:t>
            </a:r>
            <a:endParaRPr sz="1500">
              <a:solidFill>
                <a:schemeClr val="dk1"/>
              </a:solidFill>
            </a:endParaRPr>
          </a:p>
          <a:p>
            <a:pPr indent="0" lvl="0" marL="0" rtl="0" algn="l">
              <a:spcBef>
                <a:spcPts val="0"/>
              </a:spcBef>
              <a:spcAft>
                <a:spcPts val="0"/>
              </a:spcAft>
              <a:buNone/>
            </a:pPr>
            <a:r>
              <a:rPr lang="en-US" sz="1500">
                <a:solidFill>
                  <a:schemeClr val="dk1"/>
                </a:solidFill>
              </a:rPr>
              <a:t>LightBurn does not require that! It just needs vector lines, or fills and you get to choose what each line does before you begin cutting/engraving.</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If you know ahead of time that you want all of the lines to cut with the same power/mms, then group them together. Same with your fill lines. This will save you time later on.</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If you use Inkscape, make each type of cut you want to do a different color in your drawing and LightBurn will import them as separate layers/cut profiles and assign them the closest color.  This can save time.</a:t>
            </a:r>
            <a:endParaRPr sz="1500">
              <a:solidFill>
                <a:schemeClr val="dk1"/>
              </a:solidFill>
            </a:endParaRPr>
          </a:p>
          <a:p>
            <a:pPr indent="0" lvl="0" marL="0" rtl="0" algn="l">
              <a:spcBef>
                <a:spcPts val="0"/>
              </a:spcBef>
              <a:spcAft>
                <a:spcPts val="0"/>
              </a:spcAft>
              <a:buNone/>
            </a:pPr>
            <a:r>
              <a:t/>
            </a:r>
            <a:endParaRPr sz="1500">
              <a:solidFill>
                <a:schemeClr val="dk1"/>
              </a:solidFill>
            </a:endParaRPr>
          </a:p>
        </p:txBody>
      </p:sp>
      <p:sp>
        <p:nvSpPr>
          <p:cNvPr id="445" name="Google Shape;445;p53"/>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 File Types</a:t>
            </a:r>
            <a:endParaRPr b="1" sz="3200"/>
          </a:p>
        </p:txBody>
      </p:sp>
      <p:pic>
        <p:nvPicPr>
          <p:cNvPr id="446" name="Google Shape;446;p53"/>
          <p:cNvPicPr preferRelativeResize="0"/>
          <p:nvPr/>
        </p:nvPicPr>
        <p:blipFill>
          <a:blip r:embed="rId3">
            <a:alphaModFix/>
          </a:blip>
          <a:stretch>
            <a:fillRect/>
          </a:stretch>
        </p:blipFill>
        <p:spPr>
          <a:xfrm>
            <a:off x="583750" y="2814300"/>
            <a:ext cx="8989724" cy="12360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54"/>
          <p:cNvSpPr txBox="1"/>
          <p:nvPr/>
        </p:nvSpPr>
        <p:spPr>
          <a:xfrm>
            <a:off x="503925" y="1260600"/>
            <a:ext cx="89502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solidFill>
                  <a:schemeClr val="dk1"/>
                </a:solidFill>
              </a:rPr>
              <a:t>Let’s get to know this screen…</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500">
              <a:solidFill>
                <a:schemeClr val="dk1"/>
              </a:solidFill>
            </a:endParaRPr>
          </a:p>
        </p:txBody>
      </p:sp>
      <p:sp>
        <p:nvSpPr>
          <p:cNvPr id="452" name="Google Shape;452;p54"/>
          <p:cNvSpPr txBox="1"/>
          <p:nvPr>
            <p:ph type="title"/>
          </p:nvPr>
        </p:nvSpPr>
        <p:spPr>
          <a:xfrm>
            <a:off x="50392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 </a:t>
            </a:r>
            <a:r>
              <a:rPr b="1" lang="en-US" sz="3200"/>
              <a:t>File Setup</a:t>
            </a:r>
            <a:endParaRPr b="1" sz="3200"/>
          </a:p>
        </p:txBody>
      </p:sp>
      <p:pic>
        <p:nvPicPr>
          <p:cNvPr id="453" name="Google Shape;453;p54"/>
          <p:cNvPicPr preferRelativeResize="0"/>
          <p:nvPr/>
        </p:nvPicPr>
        <p:blipFill>
          <a:blip r:embed="rId3">
            <a:alphaModFix/>
          </a:blip>
          <a:stretch>
            <a:fillRect/>
          </a:stretch>
        </p:blipFill>
        <p:spPr>
          <a:xfrm>
            <a:off x="674900" y="1661396"/>
            <a:ext cx="8727649" cy="5463304"/>
          </a:xfrm>
          <a:prstGeom prst="rect">
            <a:avLst/>
          </a:prstGeom>
          <a:noFill/>
          <a:ln>
            <a:noFill/>
          </a:ln>
        </p:spPr>
      </p:pic>
      <p:cxnSp>
        <p:nvCxnSpPr>
          <p:cNvPr id="454" name="Google Shape;454;p54"/>
          <p:cNvCxnSpPr/>
          <p:nvPr/>
        </p:nvCxnSpPr>
        <p:spPr>
          <a:xfrm flipH="1" rot="10800000">
            <a:off x="5143500" y="3016275"/>
            <a:ext cx="1841700" cy="687900"/>
          </a:xfrm>
          <a:prstGeom prst="straightConnector1">
            <a:avLst/>
          </a:prstGeom>
          <a:noFill/>
          <a:ln cap="flat" cmpd="sng" w="28575">
            <a:solidFill>
              <a:schemeClr val="accent6"/>
            </a:solidFill>
            <a:prstDash val="solid"/>
            <a:round/>
            <a:headEnd len="med" w="med" type="none"/>
            <a:tailEnd len="med" w="med" type="triangle"/>
          </a:ln>
        </p:spPr>
      </p:cxnSp>
      <p:cxnSp>
        <p:nvCxnSpPr>
          <p:cNvPr id="455" name="Google Shape;455;p54"/>
          <p:cNvCxnSpPr/>
          <p:nvPr/>
        </p:nvCxnSpPr>
        <p:spPr>
          <a:xfrm flipH="1" rot="10800000">
            <a:off x="5376325" y="3232325"/>
            <a:ext cx="1665900" cy="1699500"/>
          </a:xfrm>
          <a:prstGeom prst="straightConnector1">
            <a:avLst/>
          </a:prstGeom>
          <a:noFill/>
          <a:ln cap="flat" cmpd="sng" w="28575">
            <a:solidFill>
              <a:schemeClr val="accent6"/>
            </a:solidFill>
            <a:prstDash val="solid"/>
            <a:round/>
            <a:headEnd len="med" w="med" type="none"/>
            <a:tailEnd len="med" w="med" type="triangle"/>
          </a:ln>
        </p:spPr>
      </p:cxnSp>
      <p:sp>
        <p:nvSpPr>
          <p:cNvPr id="456" name="Google Shape;456;p54"/>
          <p:cNvSpPr/>
          <p:nvPr/>
        </p:nvSpPr>
        <p:spPr>
          <a:xfrm>
            <a:off x="2493000" y="1918550"/>
            <a:ext cx="211800" cy="222300"/>
          </a:xfrm>
          <a:prstGeom prst="ellipse">
            <a:avLst/>
          </a:prstGeom>
          <a:noFill/>
          <a:ln cap="flat" cmpd="sng" w="19050">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57" name="Google Shape;457;p54"/>
          <p:cNvCxnSpPr/>
          <p:nvPr/>
        </p:nvCxnSpPr>
        <p:spPr>
          <a:xfrm flipH="1">
            <a:off x="2758375" y="1821175"/>
            <a:ext cx="967800" cy="159900"/>
          </a:xfrm>
          <a:prstGeom prst="straightConnector1">
            <a:avLst/>
          </a:prstGeom>
          <a:noFill/>
          <a:ln cap="flat" cmpd="sng" w="19050">
            <a:solidFill>
              <a:schemeClr val="accent6"/>
            </a:solidFill>
            <a:prstDash val="solid"/>
            <a:round/>
            <a:headEnd len="med" w="med" type="none"/>
            <a:tailEnd len="med" w="med" type="triangle"/>
          </a:ln>
        </p:spPr>
      </p:cxnSp>
      <p:sp>
        <p:nvSpPr>
          <p:cNvPr id="458" name="Google Shape;458;p54"/>
          <p:cNvSpPr txBox="1"/>
          <p:nvPr/>
        </p:nvSpPr>
        <p:spPr>
          <a:xfrm>
            <a:off x="3695675" y="1661400"/>
            <a:ext cx="31167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000">
                <a:solidFill>
                  <a:schemeClr val="accent6"/>
                </a:solidFill>
              </a:rPr>
              <a:t>Preview Button: see the lasers path and time</a:t>
            </a:r>
            <a:endParaRPr b="1" sz="1000">
              <a:solidFill>
                <a:schemeClr val="accent6"/>
              </a:solidFill>
            </a:endParaRPr>
          </a:p>
        </p:txBody>
      </p:sp>
      <p:sp>
        <p:nvSpPr>
          <p:cNvPr id="459" name="Google Shape;459;p54"/>
          <p:cNvSpPr txBox="1"/>
          <p:nvPr/>
        </p:nvSpPr>
        <p:spPr>
          <a:xfrm>
            <a:off x="5355750" y="6309350"/>
            <a:ext cx="1417200" cy="4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solidFill>
                  <a:schemeClr val="accent6"/>
                </a:solidFill>
              </a:rPr>
              <a:t>Laser Controls tab</a:t>
            </a:r>
            <a:endParaRPr b="1" sz="900">
              <a:solidFill>
                <a:schemeClr val="accent6"/>
              </a:solidFill>
            </a:endParaRPr>
          </a:p>
        </p:txBody>
      </p:sp>
      <p:cxnSp>
        <p:nvCxnSpPr>
          <p:cNvPr id="460" name="Google Shape;460;p54"/>
          <p:cNvCxnSpPr/>
          <p:nvPr/>
        </p:nvCxnSpPr>
        <p:spPr>
          <a:xfrm>
            <a:off x="6477000" y="6522725"/>
            <a:ext cx="624900" cy="228600"/>
          </a:xfrm>
          <a:prstGeom prst="straightConnector1">
            <a:avLst/>
          </a:prstGeom>
          <a:noFill/>
          <a:ln cap="flat" cmpd="sng" w="19050">
            <a:solidFill>
              <a:schemeClr val="accent6"/>
            </a:solidFill>
            <a:prstDash val="solid"/>
            <a:round/>
            <a:headEnd len="med" w="med" type="none"/>
            <a:tailEnd len="med" w="med" type="triangle"/>
          </a:ln>
        </p:spPr>
      </p:cxnSp>
      <p:sp>
        <p:nvSpPr>
          <p:cNvPr id="461" name="Google Shape;461;p54"/>
          <p:cNvSpPr txBox="1"/>
          <p:nvPr/>
        </p:nvSpPr>
        <p:spPr>
          <a:xfrm>
            <a:off x="5355750" y="6903550"/>
            <a:ext cx="14172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solidFill>
                  <a:schemeClr val="accent6"/>
                </a:solidFill>
              </a:rPr>
              <a:t>Materials Library tab</a:t>
            </a:r>
            <a:endParaRPr b="1" sz="900">
              <a:solidFill>
                <a:schemeClr val="accent6"/>
              </a:solidFill>
            </a:endParaRPr>
          </a:p>
        </p:txBody>
      </p:sp>
      <p:cxnSp>
        <p:nvCxnSpPr>
          <p:cNvPr id="462" name="Google Shape;462;p54"/>
          <p:cNvCxnSpPr/>
          <p:nvPr/>
        </p:nvCxnSpPr>
        <p:spPr>
          <a:xfrm flipH="1" rot="10800000">
            <a:off x="6591300" y="6812350"/>
            <a:ext cx="868800" cy="213300"/>
          </a:xfrm>
          <a:prstGeom prst="straightConnector1">
            <a:avLst/>
          </a:prstGeom>
          <a:noFill/>
          <a:ln cap="flat" cmpd="sng" w="19050">
            <a:solidFill>
              <a:schemeClr val="accent6"/>
            </a:solidFill>
            <a:prstDash val="solid"/>
            <a:round/>
            <a:headEnd len="med" w="med" type="none"/>
            <a:tailEnd len="med" w="med" type="triangle"/>
          </a:ln>
        </p:spPr>
      </p:cxnSp>
      <p:sp>
        <p:nvSpPr>
          <p:cNvPr id="463" name="Google Shape;463;p54"/>
          <p:cNvSpPr/>
          <p:nvPr/>
        </p:nvSpPr>
        <p:spPr>
          <a:xfrm>
            <a:off x="693425" y="6789425"/>
            <a:ext cx="3116700" cy="236100"/>
          </a:xfrm>
          <a:prstGeom prst="roundRect">
            <a:avLst>
              <a:gd fmla="val 16667" name="adj"/>
            </a:avLst>
          </a:prstGeom>
          <a:noFill/>
          <a:ln cap="flat" cmpd="sng" w="19050">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64" name="Google Shape;464;p54"/>
          <p:cNvCxnSpPr/>
          <p:nvPr/>
        </p:nvCxnSpPr>
        <p:spPr>
          <a:xfrm flipH="1">
            <a:off x="2423225" y="6088375"/>
            <a:ext cx="708600" cy="571500"/>
          </a:xfrm>
          <a:prstGeom prst="straightConnector1">
            <a:avLst/>
          </a:prstGeom>
          <a:noFill/>
          <a:ln cap="flat" cmpd="sng" w="19050">
            <a:solidFill>
              <a:schemeClr val="accent6"/>
            </a:solidFill>
            <a:prstDash val="solid"/>
            <a:round/>
            <a:headEnd len="med" w="med" type="none"/>
            <a:tailEnd len="med" w="med" type="triangle"/>
          </a:ln>
        </p:spPr>
      </p:cxnSp>
      <p:sp>
        <p:nvSpPr>
          <p:cNvPr id="465" name="Google Shape;465;p54"/>
          <p:cNvSpPr txBox="1"/>
          <p:nvPr/>
        </p:nvSpPr>
        <p:spPr>
          <a:xfrm>
            <a:off x="3131825" y="5836850"/>
            <a:ext cx="1417200" cy="4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solidFill>
                  <a:schemeClr val="accent6"/>
                </a:solidFill>
              </a:rPr>
              <a:t>Layer Color Options</a:t>
            </a:r>
            <a:endParaRPr b="1" sz="900">
              <a:solidFill>
                <a:schemeClr val="accent6"/>
              </a:solidFill>
            </a:endParaRPr>
          </a:p>
          <a:p>
            <a:pPr indent="0" lvl="0" marL="0" rtl="0" algn="l">
              <a:spcBef>
                <a:spcPts val="0"/>
              </a:spcBef>
              <a:spcAft>
                <a:spcPts val="0"/>
              </a:spcAft>
              <a:buNone/>
            </a:pPr>
            <a:r>
              <a:rPr b="1" lang="en-US" sz="900">
                <a:solidFill>
                  <a:schemeClr val="accent6"/>
                </a:solidFill>
              </a:rPr>
              <a:t>(you get to choose!)</a:t>
            </a:r>
            <a:endParaRPr b="1" sz="900">
              <a:solidFill>
                <a:schemeClr val="accent6"/>
              </a:solidFill>
            </a:endParaRPr>
          </a:p>
        </p:txBody>
      </p:sp>
      <p:pic>
        <p:nvPicPr>
          <p:cNvPr id="466" name="Google Shape;466;p54"/>
          <p:cNvPicPr preferRelativeResize="0"/>
          <p:nvPr/>
        </p:nvPicPr>
        <p:blipFill>
          <a:blip r:embed="rId4">
            <a:alphaModFix/>
          </a:blip>
          <a:stretch>
            <a:fillRect/>
          </a:stretch>
        </p:blipFill>
        <p:spPr>
          <a:xfrm>
            <a:off x="8573189" y="6659869"/>
            <a:ext cx="1454305" cy="571500"/>
          </a:xfrm>
          <a:prstGeom prst="rect">
            <a:avLst/>
          </a:prstGeom>
          <a:noFill/>
          <a:ln cap="flat" cmpd="sng" w="19050">
            <a:solidFill>
              <a:schemeClr val="accent6"/>
            </a:solidFill>
            <a:prstDash val="solid"/>
            <a:round/>
            <a:headEnd len="sm" w="sm" type="none"/>
            <a:tailEnd len="sm" w="sm" type="none"/>
          </a:ln>
        </p:spPr>
      </p:pic>
      <p:cxnSp>
        <p:nvCxnSpPr>
          <p:cNvPr id="467" name="Google Shape;467;p54"/>
          <p:cNvCxnSpPr/>
          <p:nvPr/>
        </p:nvCxnSpPr>
        <p:spPr>
          <a:xfrm rot="10800000">
            <a:off x="9357475" y="5395075"/>
            <a:ext cx="350400" cy="1188600"/>
          </a:xfrm>
          <a:prstGeom prst="straightConnector1">
            <a:avLst/>
          </a:prstGeom>
          <a:noFill/>
          <a:ln cap="flat" cmpd="sng" w="19050">
            <a:solidFill>
              <a:schemeClr val="accent6"/>
            </a:solidFill>
            <a:prstDash val="solid"/>
            <a:round/>
            <a:headEnd len="med" w="med" type="none"/>
            <a:tailEnd len="med" w="med" type="triangle"/>
          </a:ln>
        </p:spPr>
      </p:cxnSp>
      <p:sp>
        <p:nvSpPr>
          <p:cNvPr id="468" name="Google Shape;468;p54"/>
          <p:cNvSpPr txBox="1"/>
          <p:nvPr/>
        </p:nvSpPr>
        <p:spPr>
          <a:xfrm>
            <a:off x="5431950" y="5384338"/>
            <a:ext cx="1417200" cy="47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solidFill>
                  <a:schemeClr val="accent6"/>
                </a:solidFill>
              </a:rPr>
              <a:t>Boundaries</a:t>
            </a:r>
            <a:r>
              <a:rPr b="1" lang="en-US" sz="900">
                <a:solidFill>
                  <a:schemeClr val="accent6"/>
                </a:solidFill>
              </a:rPr>
              <a:t> Check</a:t>
            </a:r>
            <a:endParaRPr b="1" sz="900">
              <a:solidFill>
                <a:schemeClr val="accent6"/>
              </a:solidFill>
            </a:endParaRPr>
          </a:p>
        </p:txBody>
      </p:sp>
      <p:cxnSp>
        <p:nvCxnSpPr>
          <p:cNvPr id="469" name="Google Shape;469;p54"/>
          <p:cNvCxnSpPr/>
          <p:nvPr/>
        </p:nvCxnSpPr>
        <p:spPr>
          <a:xfrm flipH="1" rot="10800000">
            <a:off x="6614150" y="5181550"/>
            <a:ext cx="449700" cy="320100"/>
          </a:xfrm>
          <a:prstGeom prst="straightConnector1">
            <a:avLst/>
          </a:prstGeom>
          <a:noFill/>
          <a:ln cap="flat" cmpd="sng" w="19050">
            <a:solidFill>
              <a:schemeClr val="accent6"/>
            </a:solidFill>
            <a:prstDash val="solid"/>
            <a:round/>
            <a:headEnd len="med" w="med" type="none"/>
            <a:tailEnd len="med" w="med" type="triangle"/>
          </a:ln>
        </p:spPr>
      </p:cxnSp>
      <p:cxnSp>
        <p:nvCxnSpPr>
          <p:cNvPr id="470" name="Google Shape;470;p54"/>
          <p:cNvCxnSpPr/>
          <p:nvPr/>
        </p:nvCxnSpPr>
        <p:spPr>
          <a:xfrm flipH="1" rot="10800000">
            <a:off x="6652250" y="5196900"/>
            <a:ext cx="1036200" cy="365700"/>
          </a:xfrm>
          <a:prstGeom prst="straightConnector1">
            <a:avLst/>
          </a:prstGeom>
          <a:noFill/>
          <a:ln cap="flat" cmpd="sng" w="19050">
            <a:solidFill>
              <a:schemeClr val="accent6"/>
            </a:solidFill>
            <a:prstDash val="solid"/>
            <a:round/>
            <a:headEnd len="med" w="med" type="none"/>
            <a:tailEnd len="med" w="med" type="triangle"/>
          </a:ln>
        </p:spPr>
      </p:cxnSp>
      <p:sp>
        <p:nvSpPr>
          <p:cNvPr id="471" name="Google Shape;471;p54"/>
          <p:cNvSpPr txBox="1"/>
          <p:nvPr/>
        </p:nvSpPr>
        <p:spPr>
          <a:xfrm>
            <a:off x="9249550" y="4617721"/>
            <a:ext cx="708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solidFill>
                  <a:schemeClr val="accent6"/>
                </a:solidFill>
              </a:rPr>
              <a:t>Start Job</a:t>
            </a:r>
            <a:endParaRPr b="1" sz="900">
              <a:solidFill>
                <a:schemeClr val="accent6"/>
              </a:solidFill>
            </a:endParaRPr>
          </a:p>
        </p:txBody>
      </p:sp>
      <p:cxnSp>
        <p:nvCxnSpPr>
          <p:cNvPr id="472" name="Google Shape;472;p54"/>
          <p:cNvCxnSpPr/>
          <p:nvPr/>
        </p:nvCxnSpPr>
        <p:spPr>
          <a:xfrm flipH="1">
            <a:off x="8778100" y="4780925"/>
            <a:ext cx="525900" cy="80700"/>
          </a:xfrm>
          <a:prstGeom prst="straightConnector1">
            <a:avLst/>
          </a:prstGeom>
          <a:noFill/>
          <a:ln cap="flat" cmpd="sng" w="19050">
            <a:solidFill>
              <a:schemeClr val="accent6"/>
            </a:solidFill>
            <a:prstDash val="solid"/>
            <a:round/>
            <a:headEnd len="med" w="med" type="none"/>
            <a:tailEnd len="med" w="med" type="triangle"/>
          </a:ln>
        </p:spPr>
      </p:cxnSp>
      <p:cxnSp>
        <p:nvCxnSpPr>
          <p:cNvPr id="473" name="Google Shape;473;p54"/>
          <p:cNvCxnSpPr/>
          <p:nvPr/>
        </p:nvCxnSpPr>
        <p:spPr>
          <a:xfrm>
            <a:off x="8229600" y="3225800"/>
            <a:ext cx="800100" cy="723900"/>
          </a:xfrm>
          <a:prstGeom prst="straightConnector1">
            <a:avLst/>
          </a:prstGeom>
          <a:noFill/>
          <a:ln cap="flat" cmpd="sng" w="19050">
            <a:solidFill>
              <a:schemeClr val="accent6"/>
            </a:solidFill>
            <a:prstDash val="solid"/>
            <a:round/>
            <a:headEnd len="med" w="med" type="none"/>
            <a:tailEnd len="med" w="med" type="triangle"/>
          </a:ln>
        </p:spPr>
      </p:cxnSp>
      <p:cxnSp>
        <p:nvCxnSpPr>
          <p:cNvPr id="474" name="Google Shape;474;p54"/>
          <p:cNvCxnSpPr/>
          <p:nvPr/>
        </p:nvCxnSpPr>
        <p:spPr>
          <a:xfrm>
            <a:off x="8496300" y="3263900"/>
            <a:ext cx="520800" cy="838200"/>
          </a:xfrm>
          <a:prstGeom prst="straightConnector1">
            <a:avLst/>
          </a:prstGeom>
          <a:noFill/>
          <a:ln cap="flat" cmpd="sng" w="19050">
            <a:solidFill>
              <a:schemeClr val="accent6"/>
            </a:solidFill>
            <a:prstDash val="solid"/>
            <a:round/>
            <a:headEnd len="med" w="med" type="none"/>
            <a:tailEnd len="med" w="med" type="triangle"/>
          </a:ln>
        </p:spPr>
      </p:cxnSp>
      <p:sp>
        <p:nvSpPr>
          <p:cNvPr id="475" name="Google Shape;475;p54"/>
          <p:cNvSpPr/>
          <p:nvPr/>
        </p:nvSpPr>
        <p:spPr>
          <a:xfrm>
            <a:off x="9487500" y="2876550"/>
            <a:ext cx="129525" cy="186689"/>
          </a:xfrm>
          <a:custGeom>
            <a:rect b="b" l="l" r="r" t="t"/>
            <a:pathLst>
              <a:path extrusionOk="0" h="9449" w="5181">
                <a:moveTo>
                  <a:pt x="0" y="0"/>
                </a:moveTo>
                <a:cubicBezTo>
                  <a:pt x="864" y="813"/>
                  <a:pt x="5181" y="3302"/>
                  <a:pt x="5181" y="4877"/>
                </a:cubicBezTo>
                <a:cubicBezTo>
                  <a:pt x="5181" y="6452"/>
                  <a:pt x="864" y="8687"/>
                  <a:pt x="0" y="9449"/>
                </a:cubicBezTo>
              </a:path>
            </a:pathLst>
          </a:custGeom>
          <a:noFill/>
          <a:ln cap="flat" cmpd="sng" w="19050">
            <a:solidFill>
              <a:schemeClr val="accent6"/>
            </a:solidFill>
            <a:prstDash val="solid"/>
            <a:round/>
            <a:headEnd len="med" w="med" type="none"/>
            <a:tailEnd len="med" w="med" type="none"/>
          </a:ln>
        </p:spPr>
      </p:sp>
      <p:cxnSp>
        <p:nvCxnSpPr>
          <p:cNvPr id="476" name="Google Shape;476;p54"/>
          <p:cNvCxnSpPr/>
          <p:nvPr/>
        </p:nvCxnSpPr>
        <p:spPr>
          <a:xfrm flipH="1">
            <a:off x="9448325" y="3028950"/>
            <a:ext cx="90600" cy="52500"/>
          </a:xfrm>
          <a:prstGeom prst="straightConnector1">
            <a:avLst/>
          </a:prstGeom>
          <a:noFill/>
          <a:ln cap="flat" cmpd="sng" w="9525">
            <a:solidFill>
              <a:schemeClr val="accent6"/>
            </a:solidFill>
            <a:prstDash val="solid"/>
            <a:round/>
            <a:headEnd len="med" w="med" type="none"/>
            <a:tailEnd len="med" w="med" type="triangle"/>
          </a:ln>
        </p:spPr>
      </p:cxnSp>
      <p:cxnSp>
        <p:nvCxnSpPr>
          <p:cNvPr id="477" name="Google Shape;477;p54"/>
          <p:cNvCxnSpPr/>
          <p:nvPr/>
        </p:nvCxnSpPr>
        <p:spPr>
          <a:xfrm rot="10800000">
            <a:off x="9467825" y="2867000"/>
            <a:ext cx="81000" cy="42900"/>
          </a:xfrm>
          <a:prstGeom prst="straightConnector1">
            <a:avLst/>
          </a:prstGeom>
          <a:noFill/>
          <a:ln cap="flat" cmpd="sng" w="9525">
            <a:solidFill>
              <a:schemeClr val="accent6"/>
            </a:solidFill>
            <a:prstDash val="solid"/>
            <a:round/>
            <a:headEnd len="med" w="med" type="none"/>
            <a:tailEnd len="med" w="med" type="triangle"/>
          </a:ln>
        </p:spPr>
      </p:cxnSp>
      <p:sp>
        <p:nvSpPr>
          <p:cNvPr id="478" name="Google Shape;478;p54"/>
          <p:cNvSpPr txBox="1"/>
          <p:nvPr/>
        </p:nvSpPr>
        <p:spPr>
          <a:xfrm>
            <a:off x="9402550" y="2538375"/>
            <a:ext cx="708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700">
                <a:solidFill>
                  <a:schemeClr val="accent6"/>
                </a:solidFill>
              </a:rPr>
              <a:t>Order of </a:t>
            </a:r>
            <a:endParaRPr b="1" sz="700">
              <a:solidFill>
                <a:schemeClr val="accent6"/>
              </a:solidFill>
            </a:endParaRPr>
          </a:p>
          <a:p>
            <a:pPr indent="0" lvl="0" marL="0" rtl="0" algn="l">
              <a:spcBef>
                <a:spcPts val="0"/>
              </a:spcBef>
              <a:spcAft>
                <a:spcPts val="0"/>
              </a:spcAft>
              <a:buNone/>
            </a:pPr>
            <a:r>
              <a:rPr b="1" lang="en-US" sz="700">
                <a:solidFill>
                  <a:schemeClr val="accent6"/>
                </a:solidFill>
              </a:rPr>
              <a:t>Operations</a:t>
            </a:r>
            <a:endParaRPr b="1" sz="700">
              <a:solidFill>
                <a:schemeClr val="accent6"/>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pic>
        <p:nvPicPr>
          <p:cNvPr id="483" name="Google Shape;483;p55"/>
          <p:cNvPicPr preferRelativeResize="0"/>
          <p:nvPr/>
        </p:nvPicPr>
        <p:blipFill>
          <a:blip r:embed="rId3">
            <a:alphaModFix/>
          </a:blip>
          <a:stretch>
            <a:fillRect/>
          </a:stretch>
        </p:blipFill>
        <p:spPr>
          <a:xfrm>
            <a:off x="503914" y="3115333"/>
            <a:ext cx="3282250" cy="1289825"/>
          </a:xfrm>
          <a:prstGeom prst="rect">
            <a:avLst/>
          </a:prstGeom>
          <a:noFill/>
          <a:ln>
            <a:noFill/>
          </a:ln>
        </p:spPr>
      </p:pic>
      <p:pic>
        <p:nvPicPr>
          <p:cNvPr id="484" name="Google Shape;484;p55"/>
          <p:cNvPicPr preferRelativeResize="0"/>
          <p:nvPr/>
        </p:nvPicPr>
        <p:blipFill>
          <a:blip r:embed="rId4">
            <a:alphaModFix/>
          </a:blip>
          <a:stretch>
            <a:fillRect/>
          </a:stretch>
        </p:blipFill>
        <p:spPr>
          <a:xfrm>
            <a:off x="503914" y="1469225"/>
            <a:ext cx="2752725" cy="1171575"/>
          </a:xfrm>
          <a:prstGeom prst="rect">
            <a:avLst/>
          </a:prstGeom>
          <a:noFill/>
          <a:ln>
            <a:noFill/>
          </a:ln>
        </p:spPr>
      </p:pic>
      <p:sp>
        <p:nvSpPr>
          <p:cNvPr id="485" name="Google Shape;485;p55"/>
          <p:cNvSpPr txBox="1"/>
          <p:nvPr>
            <p:ph type="title"/>
          </p:nvPr>
        </p:nvSpPr>
        <p:spPr>
          <a:xfrm>
            <a:off x="50392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 Origin</a:t>
            </a:r>
            <a:endParaRPr b="1" sz="3200"/>
          </a:p>
        </p:txBody>
      </p:sp>
      <p:sp>
        <p:nvSpPr>
          <p:cNvPr id="486" name="Google Shape;486;p55"/>
          <p:cNvSpPr txBox="1"/>
          <p:nvPr/>
        </p:nvSpPr>
        <p:spPr>
          <a:xfrm>
            <a:off x="4290225" y="1260600"/>
            <a:ext cx="5283300" cy="34104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Char char="●"/>
            </a:pPr>
            <a:r>
              <a:rPr lang="en-US">
                <a:solidFill>
                  <a:schemeClr val="dk1"/>
                </a:solidFill>
              </a:rPr>
              <a:t>LightBurn gives you multiple options to set the origin (X &amp; Y) for your project.</a:t>
            </a:r>
            <a:endParaRPr>
              <a:solidFill>
                <a:schemeClr val="dk1"/>
              </a:solidFill>
            </a:endParaRPr>
          </a:p>
          <a:p>
            <a:pPr indent="-317500" lvl="0" marL="457200" rtl="0" algn="l">
              <a:spcBef>
                <a:spcPts val="0"/>
              </a:spcBef>
              <a:spcAft>
                <a:spcPts val="0"/>
              </a:spcAft>
              <a:buClr>
                <a:schemeClr val="dk1"/>
              </a:buClr>
              <a:buSzPts val="1400"/>
              <a:buChar char="●"/>
            </a:pPr>
            <a:r>
              <a:rPr b="1" lang="en-US">
                <a:solidFill>
                  <a:schemeClr val="dk1"/>
                </a:solidFill>
              </a:rPr>
              <a:t>Start From: Absolute Coordinates:</a:t>
            </a:r>
            <a:r>
              <a:rPr lang="en-US">
                <a:solidFill>
                  <a:schemeClr val="dk1"/>
                </a:solidFill>
              </a:rPr>
              <a:t> means that the </a:t>
            </a:r>
            <a:r>
              <a:rPr lang="en-US">
                <a:solidFill>
                  <a:schemeClr val="dk1"/>
                </a:solidFill>
              </a:rPr>
              <a:t>project origin is the same as the </a:t>
            </a:r>
            <a:r>
              <a:rPr lang="en-US">
                <a:solidFill>
                  <a:schemeClr val="dk1"/>
                </a:solidFill>
              </a:rPr>
              <a:t>machine’s absolute X-Zero &amp; Y-Zero position, which is the top left of the work area. If you </a:t>
            </a:r>
            <a:r>
              <a:rPr lang="en-US">
                <a:solidFill>
                  <a:schemeClr val="dk1"/>
                </a:solidFill>
              </a:rPr>
              <a:t>select</a:t>
            </a:r>
            <a:r>
              <a:rPr lang="en-US">
                <a:solidFill>
                  <a:schemeClr val="dk1"/>
                </a:solidFill>
              </a:rPr>
              <a:t> Absolute Coords, the “Job Origin” option will be greyed out because the software assumes the Job Origin as Top Left.</a:t>
            </a:r>
            <a:endParaRPr>
              <a:solidFill>
                <a:schemeClr val="dk1"/>
              </a:solidFill>
            </a:endParaRPr>
          </a:p>
          <a:p>
            <a:pPr indent="-317500" lvl="0" marL="457200" rtl="0" algn="l">
              <a:spcBef>
                <a:spcPts val="0"/>
              </a:spcBef>
              <a:spcAft>
                <a:spcPts val="0"/>
              </a:spcAft>
              <a:buClr>
                <a:schemeClr val="dk1"/>
              </a:buClr>
              <a:buSzPts val="1400"/>
              <a:buChar char="●"/>
            </a:pPr>
            <a:r>
              <a:rPr b="1" lang="en-US">
                <a:solidFill>
                  <a:schemeClr val="dk1"/>
                </a:solidFill>
              </a:rPr>
              <a:t>Start From: </a:t>
            </a:r>
            <a:r>
              <a:rPr b="1" lang="en-US">
                <a:solidFill>
                  <a:schemeClr val="dk1"/>
                </a:solidFill>
              </a:rPr>
              <a:t>User Origin: </a:t>
            </a:r>
            <a:r>
              <a:rPr lang="en-US">
                <a:solidFill>
                  <a:schemeClr val="dk1"/>
                </a:solidFill>
              </a:rPr>
              <a:t>lets the user set their project to start from anywhere inside the cutting area.  Move the laser to where you want your project to start from, set the “Job Origin” accordingly, then press the Origin button on the laser control panel to communicate the “User Origin” to LightBurn.</a:t>
            </a:r>
            <a:endParaRPr>
              <a:solidFill>
                <a:schemeClr val="dk1"/>
              </a:solidFill>
            </a:endParaRPr>
          </a:p>
          <a:p>
            <a:pPr indent="-317500" lvl="0" marL="457200" rtl="0" algn="l">
              <a:spcBef>
                <a:spcPts val="0"/>
              </a:spcBef>
              <a:spcAft>
                <a:spcPts val="0"/>
              </a:spcAft>
              <a:buClr>
                <a:schemeClr val="dk1"/>
              </a:buClr>
              <a:buSzPts val="1400"/>
              <a:buChar char="●"/>
            </a:pPr>
            <a:r>
              <a:rPr b="1" lang="en-US">
                <a:solidFill>
                  <a:schemeClr val="dk1"/>
                </a:solidFill>
              </a:rPr>
              <a:t>Start From: Current Position:</a:t>
            </a:r>
            <a:r>
              <a:rPr lang="en-US">
                <a:solidFill>
                  <a:schemeClr val="dk1"/>
                </a:solidFill>
              </a:rPr>
              <a:t> means that the project will start from wherever the laser is positioned when you press Start.</a:t>
            </a:r>
            <a:endParaRPr b="1">
              <a:solidFill>
                <a:schemeClr val="dk1"/>
              </a:solidFill>
            </a:endParaRPr>
          </a:p>
          <a:p>
            <a:pPr indent="-317500" lvl="0" marL="457200" rtl="0" algn="l">
              <a:spcBef>
                <a:spcPts val="0"/>
              </a:spcBef>
              <a:spcAft>
                <a:spcPts val="0"/>
              </a:spcAft>
              <a:buClr>
                <a:schemeClr val="dk1"/>
              </a:buClr>
              <a:buSzPts val="1400"/>
              <a:buChar char="●"/>
            </a:pPr>
            <a:r>
              <a:rPr b="1" lang="en-US">
                <a:solidFill>
                  <a:schemeClr val="dk1"/>
                </a:solidFill>
              </a:rPr>
              <a:t>Job Origin:</a:t>
            </a:r>
            <a:r>
              <a:rPr lang="en-US">
                <a:solidFill>
                  <a:schemeClr val="dk1"/>
                </a:solidFill>
              </a:rPr>
              <a:t> If you use either User Origin or Current Position, you can select whether the origin is in the upper left, upper middle, upper right, etc.of your design.</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The absolute X &amp; Y origin of the machine is indicated by a red square.  The Start From position is </a:t>
            </a:r>
            <a:r>
              <a:rPr lang="en-US">
                <a:solidFill>
                  <a:schemeClr val="dk1"/>
                </a:solidFill>
              </a:rPr>
              <a:t>indicated</a:t>
            </a:r>
            <a:r>
              <a:rPr lang="en-US">
                <a:solidFill>
                  <a:schemeClr val="dk1"/>
                </a:solidFill>
              </a:rPr>
              <a:t> by a green square.</a:t>
            </a:r>
            <a:endParaRPr>
              <a:solidFill>
                <a:schemeClr val="dk1"/>
              </a:solidFill>
            </a:endParaRPr>
          </a:p>
        </p:txBody>
      </p:sp>
      <p:cxnSp>
        <p:nvCxnSpPr>
          <p:cNvPr id="487" name="Google Shape;487;p55"/>
          <p:cNvCxnSpPr/>
          <p:nvPr/>
        </p:nvCxnSpPr>
        <p:spPr>
          <a:xfrm rot="10800000">
            <a:off x="3244075" y="1674650"/>
            <a:ext cx="1170900" cy="886800"/>
          </a:xfrm>
          <a:prstGeom prst="straightConnector1">
            <a:avLst/>
          </a:prstGeom>
          <a:noFill/>
          <a:ln cap="flat" cmpd="sng" w="28575">
            <a:solidFill>
              <a:schemeClr val="accent6"/>
            </a:solidFill>
            <a:prstDash val="solid"/>
            <a:round/>
            <a:headEnd len="med" w="med" type="none"/>
            <a:tailEnd len="med" w="med" type="triangle"/>
          </a:ln>
        </p:spPr>
      </p:cxnSp>
      <p:pic>
        <p:nvPicPr>
          <p:cNvPr id="488" name="Google Shape;488;p55"/>
          <p:cNvPicPr preferRelativeResize="0"/>
          <p:nvPr/>
        </p:nvPicPr>
        <p:blipFill>
          <a:blip r:embed="rId5">
            <a:alphaModFix/>
          </a:blip>
          <a:stretch>
            <a:fillRect/>
          </a:stretch>
        </p:blipFill>
        <p:spPr>
          <a:xfrm>
            <a:off x="503926" y="4671001"/>
            <a:ext cx="3306871" cy="1289825"/>
          </a:xfrm>
          <a:prstGeom prst="rect">
            <a:avLst/>
          </a:prstGeom>
          <a:noFill/>
          <a:ln>
            <a:noFill/>
          </a:ln>
        </p:spPr>
      </p:pic>
      <p:cxnSp>
        <p:nvCxnSpPr>
          <p:cNvPr id="489" name="Google Shape;489;p55"/>
          <p:cNvCxnSpPr/>
          <p:nvPr/>
        </p:nvCxnSpPr>
        <p:spPr>
          <a:xfrm rot="10800000">
            <a:off x="3307575" y="2496475"/>
            <a:ext cx="1190100" cy="884700"/>
          </a:xfrm>
          <a:prstGeom prst="straightConnector1">
            <a:avLst/>
          </a:prstGeom>
          <a:noFill/>
          <a:ln cap="flat" cmpd="sng" w="28575">
            <a:solidFill>
              <a:schemeClr val="accent6"/>
            </a:solidFill>
            <a:prstDash val="solid"/>
            <a:round/>
            <a:headEnd len="med" w="med" type="none"/>
            <a:tailEnd len="med" w="med" type="triangle"/>
          </a:ln>
        </p:spPr>
      </p:cxn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56"/>
          <p:cNvSpPr txBox="1"/>
          <p:nvPr/>
        </p:nvSpPr>
        <p:spPr>
          <a:xfrm>
            <a:off x="393700" y="1390625"/>
            <a:ext cx="5283300" cy="499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Char char="●"/>
            </a:pPr>
            <a:r>
              <a:rPr lang="en-US" sz="1200">
                <a:solidFill>
                  <a:schemeClr val="dk1"/>
                </a:solidFill>
              </a:rPr>
              <a:t>The ratio of Speed (how fast the head moves) to Power (the intensity/power of the laser) makes a substantial difference in the quality of the final result of your engraving, whether you cut all the way through, and well as how long it takes you to complete your project.</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There is a sheet with Thunder Laser’s recommended base settings relevant to the location’s lasercutter attached to the laser computer. It is strongly recommended that you use LightBurn’s built in Material Test Card each time you have new project materials.</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TEST TEST TEST. Always test your material with different fill and line settings before doing your final project.</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Once you find a Power/Speed </a:t>
            </a:r>
            <a:r>
              <a:rPr lang="en-US" sz="1200">
                <a:solidFill>
                  <a:schemeClr val="dk1"/>
                </a:solidFill>
              </a:rPr>
              <a:t>profile that works for your material, save that information (Google sheet, notebook, OneNote etc.) so you can use those settings again in the future.</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Remember that the Nova 24 and the Nova 51 are different wattages. Settings that worked on one will NOT work on the other.  </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You can choose the order in which the laser cuts and engraves by pressing the arrows on the far right of the “Cuts / Layers” window.</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If the Output in the Cuts/Layer window is green, it will cut/engrave, if it’s red the laser will skip it.</a:t>
            </a:r>
            <a:endParaRPr sz="1200">
              <a:solidFill>
                <a:schemeClr val="dk1"/>
              </a:solidFill>
            </a:endParaRPr>
          </a:p>
          <a:p>
            <a:pPr indent="-304800" lvl="0" marL="457200" rtl="0" algn="l">
              <a:spcBef>
                <a:spcPts val="0"/>
              </a:spcBef>
              <a:spcAft>
                <a:spcPts val="0"/>
              </a:spcAft>
              <a:buClr>
                <a:schemeClr val="dk1"/>
              </a:buClr>
              <a:buSzPts val="1200"/>
              <a:buChar char="●"/>
            </a:pPr>
            <a:r>
              <a:rPr lang="en-US" sz="1200">
                <a:solidFill>
                  <a:schemeClr val="dk1"/>
                </a:solidFill>
              </a:rPr>
              <a:t>Power Min (%) is the setting used when the laser changes direction. It can help avoid scorching.  The minimum power threshold for the Nova 51 is 3%, and for the Nova 24, 7%.</a:t>
            </a:r>
            <a:endParaRPr sz="1200">
              <a:solidFill>
                <a:schemeClr val="dk1"/>
              </a:solidFill>
            </a:endParaRPr>
          </a:p>
          <a:p>
            <a:pPr indent="0" lvl="0" marL="457200" rtl="0" algn="l">
              <a:spcBef>
                <a:spcPts val="0"/>
              </a:spcBef>
              <a:spcAft>
                <a:spcPts val="0"/>
              </a:spcAft>
              <a:buNone/>
            </a:pPr>
            <a:r>
              <a:t/>
            </a:r>
            <a:endParaRPr sz="1200">
              <a:solidFill>
                <a:schemeClr val="dk1"/>
              </a:solidFill>
            </a:endParaRPr>
          </a:p>
          <a:p>
            <a:pPr indent="0" lvl="0" marL="45720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p:txBody>
      </p:sp>
      <p:sp>
        <p:nvSpPr>
          <p:cNvPr id="495" name="Google Shape;495;p56"/>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a:t>
            </a:r>
            <a:r>
              <a:rPr b="1" lang="en-US" sz="3200"/>
              <a:t>: Speed &amp; Power</a:t>
            </a:r>
            <a:endParaRPr b="1" sz="3200"/>
          </a:p>
        </p:txBody>
      </p:sp>
      <p:pic>
        <p:nvPicPr>
          <p:cNvPr id="496" name="Google Shape;496;p56"/>
          <p:cNvPicPr preferRelativeResize="0"/>
          <p:nvPr/>
        </p:nvPicPr>
        <p:blipFill>
          <a:blip r:embed="rId3">
            <a:alphaModFix/>
          </a:blip>
          <a:stretch>
            <a:fillRect/>
          </a:stretch>
        </p:blipFill>
        <p:spPr>
          <a:xfrm>
            <a:off x="5840025" y="1390625"/>
            <a:ext cx="3932625" cy="2740754"/>
          </a:xfrm>
          <a:prstGeom prst="rect">
            <a:avLst/>
          </a:prstGeom>
          <a:noFill/>
          <a:ln>
            <a:noFill/>
          </a:ln>
        </p:spPr>
      </p:pic>
      <p:cxnSp>
        <p:nvCxnSpPr>
          <p:cNvPr id="497" name="Google Shape;497;p56"/>
          <p:cNvCxnSpPr/>
          <p:nvPr/>
        </p:nvCxnSpPr>
        <p:spPr>
          <a:xfrm flipH="1" rot="10800000">
            <a:off x="5414075" y="1857200"/>
            <a:ext cx="4162800" cy="3346200"/>
          </a:xfrm>
          <a:prstGeom prst="straightConnector1">
            <a:avLst/>
          </a:prstGeom>
          <a:noFill/>
          <a:ln cap="flat" cmpd="sng" w="28575">
            <a:solidFill>
              <a:schemeClr val="accent6"/>
            </a:solidFill>
            <a:prstDash val="solid"/>
            <a:round/>
            <a:headEnd len="med" w="med" type="none"/>
            <a:tailEnd len="med" w="med" type="triangle"/>
          </a:ln>
        </p:spPr>
      </p:cxnSp>
      <p:cxnSp>
        <p:nvCxnSpPr>
          <p:cNvPr id="498" name="Google Shape;498;p56"/>
          <p:cNvCxnSpPr/>
          <p:nvPr/>
        </p:nvCxnSpPr>
        <p:spPr>
          <a:xfrm flipH="1" rot="10800000">
            <a:off x="5270575" y="3897425"/>
            <a:ext cx="3345600" cy="2484300"/>
          </a:xfrm>
          <a:prstGeom prst="straightConnector1">
            <a:avLst/>
          </a:prstGeom>
          <a:noFill/>
          <a:ln cap="flat" cmpd="sng" w="28575">
            <a:solidFill>
              <a:schemeClr val="accent6"/>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0"/>
          <p:cNvSpPr txBox="1"/>
          <p:nvPr>
            <p:ph idx="1" type="body"/>
          </p:nvPr>
        </p:nvSpPr>
        <p:spPr>
          <a:xfrm>
            <a:off x="503975" y="1490472"/>
            <a:ext cx="9069600" cy="5391300"/>
          </a:xfrm>
          <a:prstGeom prst="rect">
            <a:avLst/>
          </a:prstGeom>
          <a:noFill/>
          <a:ln>
            <a:noFill/>
          </a:ln>
        </p:spPr>
        <p:txBody>
          <a:bodyPr anchorCtr="0" anchor="t" bIns="45700" lIns="91425" spcFirstLastPara="1" rIns="91425" wrap="square" tIns="45700">
            <a:noAutofit/>
          </a:bodyPr>
          <a:lstStyle/>
          <a:p>
            <a:pPr indent="-342900" lvl="0" marL="457200" rtl="0" algn="l">
              <a:lnSpc>
                <a:spcPct val="115000"/>
              </a:lnSpc>
              <a:spcBef>
                <a:spcPts val="0"/>
              </a:spcBef>
              <a:spcAft>
                <a:spcPts val="0"/>
              </a:spcAft>
              <a:buSzPts val="1800"/>
              <a:buFont typeface="Arial"/>
              <a:buChar char="●"/>
            </a:pPr>
            <a:r>
              <a:rPr lang="en-US" sz="1800"/>
              <a:t>Nova 51: </a:t>
            </a:r>
            <a:r>
              <a:rPr lang="en-US" sz="1800" u="sng">
                <a:solidFill>
                  <a:schemeClr val="hlink"/>
                </a:solidFill>
                <a:hlinkClick r:id="rId3"/>
              </a:rPr>
              <a:t>https://www.thunderlaserusa.com/machine/nova-51/</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Uses </a:t>
            </a:r>
            <a:r>
              <a:rPr lang="en-US" sz="1800"/>
              <a:t>one 100</a:t>
            </a:r>
            <a:r>
              <a:rPr lang="en-US" sz="1800">
                <a:latin typeface="Arial"/>
                <a:ea typeface="Arial"/>
                <a:cs typeface="Arial"/>
                <a:sym typeface="Arial"/>
              </a:rPr>
              <a:t> watt sealed glass CO2 cartridge</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Cutting area is </a:t>
            </a:r>
            <a:r>
              <a:rPr lang="en-US" sz="1800"/>
              <a:t>51.2" x 35.4" - with a max thickness of 9.1”</a:t>
            </a:r>
            <a:endParaRPr sz="1800"/>
          </a:p>
          <a:p>
            <a:pPr indent="-342900" lvl="0" marL="457200" rtl="0" algn="l">
              <a:lnSpc>
                <a:spcPct val="115000"/>
              </a:lnSpc>
              <a:spcBef>
                <a:spcPts val="0"/>
              </a:spcBef>
              <a:spcAft>
                <a:spcPts val="0"/>
              </a:spcAft>
              <a:buSzPts val="1800"/>
              <a:buFont typeface="Arial"/>
              <a:buChar char="●"/>
            </a:pPr>
            <a:r>
              <a:rPr lang="en-US" sz="1800"/>
              <a:t>Pass through closed: 55.1" x 40.6" x 9.1"</a:t>
            </a:r>
            <a:endParaRPr sz="1800"/>
          </a:p>
          <a:p>
            <a:pPr indent="-342900" lvl="0" marL="457200" rtl="0" algn="l">
              <a:lnSpc>
                <a:spcPct val="115000"/>
              </a:lnSpc>
              <a:spcBef>
                <a:spcPts val="0"/>
              </a:spcBef>
              <a:spcAft>
                <a:spcPts val="0"/>
              </a:spcAft>
              <a:buSzPts val="1800"/>
              <a:buFont typeface="Arial"/>
              <a:buChar char="●"/>
            </a:pPr>
            <a:r>
              <a:rPr lang="en-US" sz="1800"/>
              <a:t>Pass through open: 55.1" x ∞" x .8"</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Rotary attachment available </a:t>
            </a:r>
            <a:endParaRPr sz="1800">
              <a:latin typeface="Arial"/>
              <a:ea typeface="Arial"/>
              <a:cs typeface="Arial"/>
              <a:sym typeface="Arial"/>
            </a:endParaRPr>
          </a:p>
          <a:p>
            <a:pPr indent="0" lvl="0" marL="457200" rtl="0" algn="l">
              <a:lnSpc>
                <a:spcPct val="115000"/>
              </a:lnSpc>
              <a:spcBef>
                <a:spcPts val="0"/>
              </a:spcBef>
              <a:spcAft>
                <a:spcPts val="0"/>
              </a:spcAft>
              <a:buNone/>
            </a:pPr>
            <a:r>
              <a:rPr lang="en-US" sz="1800">
                <a:latin typeface="Arial"/>
                <a:ea typeface="Arial"/>
                <a:cs typeface="Arial"/>
                <a:sym typeface="Arial"/>
              </a:rPr>
              <a:t>(separate training session)</a:t>
            </a:r>
            <a:endParaRPr sz="1800"/>
          </a:p>
          <a:p>
            <a:pPr indent="0" lvl="0" marL="0" rtl="0" algn="l">
              <a:lnSpc>
                <a:spcPct val="100000"/>
              </a:lnSpc>
              <a:spcBef>
                <a:spcPts val="0"/>
              </a:spcBef>
              <a:spcAft>
                <a:spcPts val="0"/>
              </a:spcAft>
              <a:buClr>
                <a:srgbClr val="000000"/>
              </a:buClr>
              <a:buSzPts val="1543"/>
              <a:buFont typeface="Arial"/>
              <a:buNone/>
            </a:pPr>
            <a:r>
              <a:t/>
            </a:r>
            <a:endParaRPr sz="1800"/>
          </a:p>
        </p:txBody>
      </p:sp>
      <p:sp>
        <p:nvSpPr>
          <p:cNvPr id="235" name="Google Shape;235;p30"/>
          <p:cNvSpPr txBox="1"/>
          <p:nvPr>
            <p:ph type="title"/>
          </p:nvPr>
        </p:nvSpPr>
        <p:spPr>
          <a:xfrm>
            <a:off x="503873"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Laser Equipment: Leesburg</a:t>
            </a:r>
            <a:endParaRPr b="1" sz="3200">
              <a:latin typeface="Arial"/>
              <a:ea typeface="Arial"/>
              <a:cs typeface="Arial"/>
              <a:sym typeface="Arial"/>
            </a:endParaRPr>
          </a:p>
        </p:txBody>
      </p:sp>
      <p:pic>
        <p:nvPicPr>
          <p:cNvPr id="236" name="Google Shape;236;p30"/>
          <p:cNvPicPr preferRelativeResize="0"/>
          <p:nvPr/>
        </p:nvPicPr>
        <p:blipFill>
          <a:blip r:embed="rId4">
            <a:alphaModFix/>
          </a:blip>
          <a:stretch>
            <a:fillRect/>
          </a:stretch>
        </p:blipFill>
        <p:spPr>
          <a:xfrm>
            <a:off x="4038600" y="2639725"/>
            <a:ext cx="5945649" cy="4599276"/>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57"/>
          <p:cNvSpPr txBox="1"/>
          <p:nvPr/>
        </p:nvSpPr>
        <p:spPr>
          <a:xfrm>
            <a:off x="393700" y="1390625"/>
            <a:ext cx="5283300" cy="499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Air Assist can be turned on and off for each layer/color. High Air is for cutting through materials, especially acrylics. It helps cool it so it doesn’t melt back together.</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When the Air Assist is turned on it will activate the "High Power" air.  When turned off the "Low Power" air will be used.</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Both machines have a top engraving speed of 1000mm/s. At that high rate of speed, the gantry and even sometimes the entire machine can shimmy a bit.  This is why it’s important to firmly tighten the gold thumbscrew holding the laser head and often helpful to secure your material to the honeycomb, especially on the smaller Nova 24.</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The “Preview” button at the top of the screen is useful to find out how long your project will take as well as make sure your cut/fill/layer settings are correct before you get started.</a:t>
            </a:r>
            <a:endParaRPr>
              <a:solidFill>
                <a:schemeClr val="dk1"/>
              </a:solidFill>
            </a:endParaRPr>
          </a:p>
          <a:p>
            <a:pPr indent="-317500" lvl="0" marL="457200" rtl="0" algn="l">
              <a:spcBef>
                <a:spcPts val="0"/>
              </a:spcBef>
              <a:spcAft>
                <a:spcPts val="0"/>
              </a:spcAft>
              <a:buClr>
                <a:schemeClr val="dk1"/>
              </a:buClr>
              <a:buSzPts val="1400"/>
              <a:buChar char="●"/>
            </a:pPr>
            <a:r>
              <a:rPr lang="en-US">
                <a:solidFill>
                  <a:schemeClr val="dk1"/>
                </a:solidFill>
              </a:rPr>
              <a:t>If you want to change between metric and imperi</a:t>
            </a:r>
            <a:r>
              <a:rPr lang="en-US">
                <a:solidFill>
                  <a:schemeClr val="dk1"/>
                </a:solidFill>
              </a:rPr>
              <a:t>al, you can do so by clicking on the button here.</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45720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t/>
            </a:r>
            <a:endParaRPr sz="1700">
              <a:solidFill>
                <a:schemeClr val="dk1"/>
              </a:solidFill>
            </a:endParaRPr>
          </a:p>
        </p:txBody>
      </p:sp>
      <p:sp>
        <p:nvSpPr>
          <p:cNvPr id="504" name="Google Shape;504;p57"/>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a:t>
            </a:r>
            <a:r>
              <a:rPr b="1" lang="en-US" sz="3200"/>
              <a:t>: Other Tips &amp; Tricks</a:t>
            </a:r>
            <a:endParaRPr b="1" sz="3200"/>
          </a:p>
        </p:txBody>
      </p:sp>
      <p:pic>
        <p:nvPicPr>
          <p:cNvPr id="505" name="Google Shape;505;p57"/>
          <p:cNvPicPr preferRelativeResize="0"/>
          <p:nvPr/>
        </p:nvPicPr>
        <p:blipFill>
          <a:blip r:embed="rId3">
            <a:alphaModFix/>
          </a:blip>
          <a:stretch>
            <a:fillRect/>
          </a:stretch>
        </p:blipFill>
        <p:spPr>
          <a:xfrm>
            <a:off x="5840025" y="4340125"/>
            <a:ext cx="3932626" cy="1493265"/>
          </a:xfrm>
          <a:prstGeom prst="rect">
            <a:avLst/>
          </a:prstGeom>
          <a:noFill/>
          <a:ln>
            <a:noFill/>
          </a:ln>
        </p:spPr>
      </p:pic>
      <p:pic>
        <p:nvPicPr>
          <p:cNvPr id="506" name="Google Shape;506;p57"/>
          <p:cNvPicPr preferRelativeResize="0"/>
          <p:nvPr/>
        </p:nvPicPr>
        <p:blipFill>
          <a:blip r:embed="rId4">
            <a:alphaModFix/>
          </a:blip>
          <a:stretch>
            <a:fillRect/>
          </a:stretch>
        </p:blipFill>
        <p:spPr>
          <a:xfrm>
            <a:off x="5840025" y="1390625"/>
            <a:ext cx="3932625" cy="2740754"/>
          </a:xfrm>
          <a:prstGeom prst="rect">
            <a:avLst/>
          </a:prstGeom>
          <a:noFill/>
          <a:ln>
            <a:noFill/>
          </a:ln>
        </p:spPr>
      </p:pic>
      <p:cxnSp>
        <p:nvCxnSpPr>
          <p:cNvPr id="507" name="Google Shape;507;p57"/>
          <p:cNvCxnSpPr/>
          <p:nvPr/>
        </p:nvCxnSpPr>
        <p:spPr>
          <a:xfrm flipH="1" rot="10800000">
            <a:off x="5477275" y="4782100"/>
            <a:ext cx="3033900" cy="389700"/>
          </a:xfrm>
          <a:prstGeom prst="straightConnector1">
            <a:avLst/>
          </a:prstGeom>
          <a:noFill/>
          <a:ln cap="flat" cmpd="sng" w="28575">
            <a:solidFill>
              <a:schemeClr val="accent6"/>
            </a:solidFill>
            <a:prstDash val="solid"/>
            <a:round/>
            <a:headEnd len="med" w="med" type="none"/>
            <a:tailEnd len="med" w="med" type="triangle"/>
          </a:ln>
        </p:spPr>
      </p:cxnSp>
      <p:cxnSp>
        <p:nvCxnSpPr>
          <p:cNvPr id="508" name="Google Shape;508;p57"/>
          <p:cNvCxnSpPr/>
          <p:nvPr/>
        </p:nvCxnSpPr>
        <p:spPr>
          <a:xfrm>
            <a:off x="5308750" y="1674775"/>
            <a:ext cx="2844000" cy="305400"/>
          </a:xfrm>
          <a:prstGeom prst="straightConnector1">
            <a:avLst/>
          </a:prstGeom>
          <a:noFill/>
          <a:ln cap="flat" cmpd="sng" w="28575">
            <a:solidFill>
              <a:schemeClr val="accent6"/>
            </a:solidFill>
            <a:prstDash val="solid"/>
            <a:round/>
            <a:headEnd len="med" w="med" type="none"/>
            <a:tailEnd len="med" w="med" type="triangle"/>
          </a:ln>
        </p:spPr>
      </p:cxnSp>
      <p:cxnSp>
        <p:nvCxnSpPr>
          <p:cNvPr id="509" name="Google Shape;509;p57"/>
          <p:cNvCxnSpPr/>
          <p:nvPr/>
        </p:nvCxnSpPr>
        <p:spPr>
          <a:xfrm flipH="1" rot="10800000">
            <a:off x="5519400" y="2232800"/>
            <a:ext cx="3655200" cy="495300"/>
          </a:xfrm>
          <a:prstGeom prst="straightConnector1">
            <a:avLst/>
          </a:prstGeom>
          <a:noFill/>
          <a:ln cap="flat" cmpd="sng" w="28575">
            <a:solidFill>
              <a:schemeClr val="accent6"/>
            </a:solidFill>
            <a:prstDash val="solid"/>
            <a:round/>
            <a:headEnd len="med" w="med" type="none"/>
            <a:tailEnd len="med" w="med" type="triangle"/>
          </a:ln>
        </p:spPr>
      </p:cxnSp>
      <p:cxnSp>
        <p:nvCxnSpPr>
          <p:cNvPr id="510" name="Google Shape;510;p57"/>
          <p:cNvCxnSpPr/>
          <p:nvPr/>
        </p:nvCxnSpPr>
        <p:spPr>
          <a:xfrm>
            <a:off x="5487800" y="4497675"/>
            <a:ext cx="3023100" cy="21000"/>
          </a:xfrm>
          <a:prstGeom prst="straightConnector1">
            <a:avLst/>
          </a:prstGeom>
          <a:noFill/>
          <a:ln cap="flat" cmpd="sng" w="28575">
            <a:solidFill>
              <a:schemeClr val="accent6"/>
            </a:solidFill>
            <a:prstDash val="solid"/>
            <a:round/>
            <a:headEnd len="med" w="med" type="none"/>
            <a:tailEnd len="med" w="med"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58"/>
          <p:cNvSpPr txBox="1"/>
          <p:nvPr/>
        </p:nvSpPr>
        <p:spPr>
          <a:xfrm>
            <a:off x="503925" y="1467575"/>
            <a:ext cx="9069600" cy="15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solidFill>
                  <a:schemeClr val="dk1"/>
                </a:solidFill>
              </a:rPr>
              <a:t>Thunder Lasers provides a limited library of materials with preset speed/power, but these are only starting points and not necessarily the best settings.  You should do a test on your material before starting your full project. This will allow you to see what the engraving will look like with different speed/power combinations AND if your speed/power settings are correct to cut all the way through.</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LightBurn has made it super simple to make one with different settings for your material. The </a:t>
            </a:r>
            <a:r>
              <a:rPr lang="en-US" sz="1500">
                <a:solidFill>
                  <a:schemeClr val="dk1"/>
                </a:solidFill>
              </a:rPr>
              <a:t>widget</a:t>
            </a:r>
            <a:r>
              <a:rPr lang="en-US" sz="1500">
                <a:solidFill>
                  <a:schemeClr val="dk1"/>
                </a:solidFill>
              </a:rPr>
              <a:t> can be </a:t>
            </a:r>
            <a:r>
              <a:rPr lang="en-US" sz="1500">
                <a:solidFill>
                  <a:schemeClr val="dk1"/>
                </a:solidFill>
              </a:rPr>
              <a:t>found in the top left menu &gt; Laser Tools &gt; Material Test.</a:t>
            </a:r>
            <a:r>
              <a:rPr lang="en-US" sz="1500">
                <a:solidFill>
                  <a:schemeClr val="dk1"/>
                </a:solidFill>
              </a:rPr>
              <a:t> </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US" sz="1500">
                <a:solidFill>
                  <a:schemeClr val="dk1"/>
                </a:solidFill>
              </a:rPr>
              <a:t>LightBurn tutorial: </a:t>
            </a:r>
            <a:r>
              <a:rPr lang="en-US" sz="1500" u="sng">
                <a:solidFill>
                  <a:schemeClr val="hlink"/>
                </a:solidFill>
                <a:hlinkClick r:id="rId3"/>
              </a:rPr>
              <a:t>https://docs.lightburnsoftware.com/Tools/MaterialTest.html</a:t>
            </a:r>
            <a:r>
              <a:rPr lang="en-US" sz="1500">
                <a:solidFill>
                  <a:schemeClr val="dk1"/>
                </a:solidFill>
              </a:rPr>
              <a:t> or other YouTube videos.</a:t>
            </a:r>
            <a:endParaRPr sz="1500">
              <a:solidFill>
                <a:schemeClr val="dk1"/>
              </a:solidFill>
            </a:endParaRPr>
          </a:p>
        </p:txBody>
      </p:sp>
      <p:sp>
        <p:nvSpPr>
          <p:cNvPr id="516" name="Google Shape;516;p58"/>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LightBurn: Material Test Cards</a:t>
            </a:r>
            <a:endParaRPr b="1" sz="3200"/>
          </a:p>
        </p:txBody>
      </p:sp>
      <p:pic>
        <p:nvPicPr>
          <p:cNvPr id="517" name="Google Shape;517;p58"/>
          <p:cNvPicPr preferRelativeResize="0"/>
          <p:nvPr/>
        </p:nvPicPr>
        <p:blipFill>
          <a:blip r:embed="rId4">
            <a:alphaModFix/>
          </a:blip>
          <a:stretch>
            <a:fillRect/>
          </a:stretch>
        </p:blipFill>
        <p:spPr>
          <a:xfrm>
            <a:off x="503924" y="3786850"/>
            <a:ext cx="5579275" cy="3083525"/>
          </a:xfrm>
          <a:prstGeom prst="rect">
            <a:avLst/>
          </a:prstGeom>
          <a:noFill/>
          <a:ln>
            <a:noFill/>
          </a:ln>
        </p:spPr>
      </p:pic>
      <p:pic>
        <p:nvPicPr>
          <p:cNvPr id="518" name="Google Shape;518;p58"/>
          <p:cNvPicPr preferRelativeResize="0"/>
          <p:nvPr/>
        </p:nvPicPr>
        <p:blipFill>
          <a:blip r:embed="rId5">
            <a:alphaModFix/>
          </a:blip>
          <a:stretch>
            <a:fillRect/>
          </a:stretch>
        </p:blipFill>
        <p:spPr>
          <a:xfrm>
            <a:off x="6489950" y="3786850"/>
            <a:ext cx="3083525" cy="308352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59"/>
          <p:cNvSpPr txBox="1"/>
          <p:nvPr>
            <p:ph type="title"/>
          </p:nvPr>
        </p:nvSpPr>
        <p:spPr>
          <a:xfrm>
            <a:off x="1249184" y="4023017"/>
            <a:ext cx="8336700" cy="1410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US"/>
              <a:t>Additional Resources &amp; </a:t>
            </a:r>
            <a:endParaRPr/>
          </a:p>
          <a:p>
            <a:pPr indent="0" lvl="0" marL="0" rtl="0" algn="r">
              <a:spcBef>
                <a:spcPts val="0"/>
              </a:spcBef>
              <a:spcAft>
                <a:spcPts val="0"/>
              </a:spcAft>
              <a:buNone/>
            </a:pPr>
            <a:r>
              <a:rPr lang="en-US"/>
              <a:t>Advanced Classes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60"/>
          <p:cNvSpPr txBox="1"/>
          <p:nvPr>
            <p:ph type="title"/>
          </p:nvPr>
        </p:nvSpPr>
        <p:spPr>
          <a:xfrm>
            <a:off x="503873" y="310896"/>
            <a:ext cx="9069600" cy="91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US" sz="3200">
                <a:latin typeface="Arial"/>
                <a:ea typeface="Arial"/>
                <a:cs typeface="Arial"/>
                <a:sym typeface="Arial"/>
              </a:rPr>
              <a:t>Hands on Topics</a:t>
            </a:r>
            <a:endParaRPr b="1" sz="3200">
              <a:latin typeface="Arial"/>
              <a:ea typeface="Arial"/>
              <a:cs typeface="Arial"/>
              <a:sym typeface="Arial"/>
            </a:endParaRPr>
          </a:p>
        </p:txBody>
      </p:sp>
      <p:sp>
        <p:nvSpPr>
          <p:cNvPr id="531" name="Google Shape;531;p60"/>
          <p:cNvSpPr txBox="1"/>
          <p:nvPr>
            <p:ph idx="1" type="body"/>
          </p:nvPr>
        </p:nvSpPr>
        <p:spPr>
          <a:xfrm>
            <a:off x="503873" y="1368079"/>
            <a:ext cx="9069600" cy="5391300"/>
          </a:xfrm>
          <a:prstGeom prst="rect">
            <a:avLst/>
          </a:prstGeom>
        </p:spPr>
        <p:txBody>
          <a:bodyPr anchorCtr="0" anchor="t" bIns="45700" lIns="91425" spcFirstLastPara="1" rIns="91425" wrap="square" tIns="45700">
            <a:noAutofit/>
          </a:bodyPr>
          <a:lstStyle/>
          <a:p>
            <a:pPr indent="-326580" lvl="0" marL="457200" rtl="0" algn="l">
              <a:spcBef>
                <a:spcPts val="0"/>
              </a:spcBef>
              <a:spcAft>
                <a:spcPts val="0"/>
              </a:spcAft>
              <a:buSzPts val="1543"/>
              <a:buChar char="●"/>
            </a:pPr>
            <a:r>
              <a:rPr lang="en-US"/>
              <a:t>Walk around machine</a:t>
            </a:r>
            <a:endParaRPr/>
          </a:p>
          <a:p>
            <a:pPr indent="-326580" lvl="0" marL="457200" rtl="0" algn="l">
              <a:spcBef>
                <a:spcPts val="0"/>
              </a:spcBef>
              <a:spcAft>
                <a:spcPts val="0"/>
              </a:spcAft>
              <a:buSzPts val="1543"/>
              <a:buChar char="●"/>
            </a:pPr>
            <a:r>
              <a:rPr lang="en-US"/>
              <a:t>Compressor turn on/off</a:t>
            </a:r>
            <a:endParaRPr/>
          </a:p>
          <a:p>
            <a:pPr indent="-326580" lvl="0" marL="457200" rtl="0" algn="l">
              <a:spcBef>
                <a:spcPts val="0"/>
              </a:spcBef>
              <a:spcAft>
                <a:spcPts val="0"/>
              </a:spcAft>
              <a:buSzPts val="1543"/>
              <a:buChar char="●"/>
            </a:pPr>
            <a:r>
              <a:rPr lang="en-US"/>
              <a:t>Ventilation</a:t>
            </a:r>
            <a:r>
              <a:rPr lang="en-US"/>
              <a:t> turn on/off</a:t>
            </a:r>
            <a:endParaRPr/>
          </a:p>
          <a:p>
            <a:pPr indent="-326580" lvl="0" marL="457200" rtl="0" algn="l">
              <a:spcBef>
                <a:spcPts val="0"/>
              </a:spcBef>
              <a:spcAft>
                <a:spcPts val="0"/>
              </a:spcAft>
              <a:buSzPts val="1543"/>
              <a:buChar char="●"/>
            </a:pPr>
            <a:r>
              <a:rPr lang="en-US"/>
              <a:t>Power switches</a:t>
            </a:r>
            <a:endParaRPr/>
          </a:p>
          <a:p>
            <a:pPr indent="-326580" lvl="0" marL="457200" rtl="0" algn="l">
              <a:spcBef>
                <a:spcPts val="0"/>
              </a:spcBef>
              <a:spcAft>
                <a:spcPts val="0"/>
              </a:spcAft>
              <a:buSzPts val="1543"/>
              <a:buChar char="●"/>
            </a:pPr>
            <a:r>
              <a:rPr lang="en-US"/>
              <a:t>Emergency stopping the machine</a:t>
            </a:r>
            <a:endParaRPr/>
          </a:p>
          <a:p>
            <a:pPr indent="-326580" lvl="0" marL="457200" rtl="0" algn="l">
              <a:spcBef>
                <a:spcPts val="0"/>
              </a:spcBef>
              <a:spcAft>
                <a:spcPts val="0"/>
              </a:spcAft>
              <a:buSzPts val="1543"/>
              <a:buChar char="●"/>
            </a:pPr>
            <a:r>
              <a:rPr lang="en-US"/>
              <a:t>Restarting machine</a:t>
            </a:r>
            <a:endParaRPr/>
          </a:p>
          <a:p>
            <a:pPr indent="-326580" lvl="0" marL="457200" rtl="0" algn="l">
              <a:spcBef>
                <a:spcPts val="0"/>
              </a:spcBef>
              <a:spcAft>
                <a:spcPts val="0"/>
              </a:spcAft>
              <a:buSzPts val="1543"/>
              <a:buChar char="●"/>
            </a:pPr>
            <a:r>
              <a:rPr lang="en-US"/>
              <a:t>Adjusting power speed</a:t>
            </a:r>
            <a:endParaRPr/>
          </a:p>
          <a:p>
            <a:pPr indent="-326580" lvl="0" marL="457200" rtl="0" algn="l">
              <a:spcBef>
                <a:spcPts val="0"/>
              </a:spcBef>
              <a:spcAft>
                <a:spcPts val="0"/>
              </a:spcAft>
              <a:buSzPts val="1543"/>
              <a:buChar char="●"/>
            </a:pPr>
            <a:r>
              <a:rPr lang="en-US"/>
              <a:t>F</a:t>
            </a:r>
            <a:r>
              <a:rPr lang="en-US"/>
              <a:t>ocusing</a:t>
            </a:r>
            <a:r>
              <a:rPr lang="en-US"/>
              <a:t> Auto/manual</a:t>
            </a:r>
            <a:endParaRPr/>
          </a:p>
          <a:p>
            <a:pPr indent="-326580" lvl="0" marL="457200" rtl="0" algn="l">
              <a:spcBef>
                <a:spcPts val="0"/>
              </a:spcBef>
              <a:spcAft>
                <a:spcPts val="0"/>
              </a:spcAft>
              <a:buSzPts val="1543"/>
              <a:buChar char="●"/>
            </a:pPr>
            <a:r>
              <a:rPr lang="en-US"/>
              <a:t>Setting</a:t>
            </a:r>
            <a:r>
              <a:rPr lang="en-US"/>
              <a:t> up software</a:t>
            </a:r>
            <a:endParaRPr/>
          </a:p>
          <a:p>
            <a:pPr indent="-326580" lvl="0" marL="457200" rtl="0" algn="l">
              <a:spcBef>
                <a:spcPts val="0"/>
              </a:spcBef>
              <a:spcAft>
                <a:spcPts val="0"/>
              </a:spcAft>
              <a:buSzPts val="1543"/>
              <a:buChar char="●"/>
            </a:pPr>
            <a:r>
              <a:rPr lang="en-US"/>
              <a:t>Setting up </a:t>
            </a:r>
            <a:r>
              <a:rPr lang="en-US"/>
              <a:t>material</a:t>
            </a:r>
            <a:r>
              <a:rPr lang="en-US"/>
              <a:t> </a:t>
            </a:r>
            <a:endParaRPr/>
          </a:p>
          <a:p>
            <a:pPr indent="-326580" lvl="0" marL="457200" rtl="0" algn="l">
              <a:spcBef>
                <a:spcPts val="0"/>
              </a:spcBef>
              <a:spcAft>
                <a:spcPts val="0"/>
              </a:spcAft>
              <a:buSzPts val="1543"/>
              <a:buChar char="●"/>
            </a:pPr>
            <a:r>
              <a:rPr lang="en-US"/>
              <a:t>Camera </a:t>
            </a:r>
            <a:endParaRPr/>
          </a:p>
          <a:p>
            <a:pPr indent="-326580" lvl="0" marL="457200" rtl="0" algn="l">
              <a:spcBef>
                <a:spcPts val="0"/>
              </a:spcBef>
              <a:spcAft>
                <a:spcPts val="0"/>
              </a:spcAft>
              <a:buSzPts val="1543"/>
              <a:buChar char="●"/>
            </a:pPr>
            <a:r>
              <a:rPr lang="en-US"/>
              <a:t>Trash location</a:t>
            </a:r>
            <a:endParaRPr/>
          </a:p>
          <a:p>
            <a:pPr indent="-326580" lvl="0" marL="457200" rtl="0" algn="l">
              <a:spcBef>
                <a:spcPts val="0"/>
              </a:spcBef>
              <a:spcAft>
                <a:spcPts val="0"/>
              </a:spcAft>
              <a:buSzPts val="1543"/>
              <a:buChar char="●"/>
            </a:pPr>
            <a:r>
              <a:rPr lang="en-US"/>
              <a:t>Fire extinguisher and blanket</a:t>
            </a:r>
            <a:endParaRPr/>
          </a:p>
          <a:p>
            <a:pPr indent="-326580" lvl="0" marL="457200" rtl="0" algn="l">
              <a:spcBef>
                <a:spcPts val="0"/>
              </a:spcBef>
              <a:spcAft>
                <a:spcPts val="0"/>
              </a:spcAft>
              <a:buSzPts val="1543"/>
              <a:buChar char="●"/>
            </a:pPr>
            <a:r>
              <a:rPr lang="en-US"/>
              <a:t>V</a:t>
            </a:r>
            <a:r>
              <a:rPr lang="en-US"/>
              <a:t>acuum</a:t>
            </a:r>
            <a:r>
              <a:rPr lang="en-US"/>
              <a:t> locate</a:t>
            </a:r>
            <a:endParaRPr/>
          </a:p>
          <a:p>
            <a:pPr indent="-326580" lvl="0" marL="457200" rtl="0" algn="l">
              <a:spcBef>
                <a:spcPts val="0"/>
              </a:spcBef>
              <a:spcAft>
                <a:spcPts val="0"/>
              </a:spcAft>
              <a:buSzPts val="1543"/>
              <a:buChar char="●"/>
            </a:pPr>
            <a:r>
              <a:rPr lang="en-US"/>
              <a:t>Cleanup of machine and area</a:t>
            </a:r>
            <a:endParaRPr/>
          </a:p>
          <a:p>
            <a:pPr indent="-326580" lvl="0" marL="457200" rtl="0" algn="l">
              <a:spcBef>
                <a:spcPts val="0"/>
              </a:spcBef>
              <a:spcAft>
                <a:spcPts val="0"/>
              </a:spcAft>
              <a:buSzPts val="1543"/>
              <a:buChar char="●"/>
            </a:pPr>
            <a:r>
              <a:rPr lang="en-US"/>
              <a:t>L</a:t>
            </a:r>
            <a:r>
              <a:rPr lang="en-US"/>
              <a:t>ogging</a:t>
            </a:r>
            <a:r>
              <a:rPr lang="en-US"/>
              <a:t> time</a:t>
            </a:r>
            <a:endParaRPr/>
          </a:p>
          <a:p>
            <a:pPr indent="-326580" lvl="0" marL="457200" rtl="0" algn="l">
              <a:spcBef>
                <a:spcPts val="0"/>
              </a:spcBef>
              <a:spcAft>
                <a:spcPts val="0"/>
              </a:spcAft>
              <a:buSzPts val="1543"/>
              <a:buChar char="●"/>
            </a:pPr>
            <a:r>
              <a:rPr lang="en-US"/>
              <a:t>Paying for use</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61"/>
          <p:cNvSpPr txBox="1"/>
          <p:nvPr>
            <p:ph type="title"/>
          </p:nvPr>
        </p:nvSpPr>
        <p:spPr>
          <a:xfrm>
            <a:off x="503873"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lang="en-US">
                <a:latin typeface="Arial"/>
                <a:ea typeface="Arial"/>
                <a:cs typeface="Arial"/>
                <a:sym typeface="Arial"/>
              </a:rPr>
              <a:t> </a:t>
            </a:r>
            <a:r>
              <a:rPr b="1" lang="en-US">
                <a:latin typeface="Arial"/>
                <a:ea typeface="Arial"/>
                <a:cs typeface="Arial"/>
                <a:sym typeface="Arial"/>
              </a:rPr>
              <a:t>Laser Hands On</a:t>
            </a:r>
            <a:endParaRPr b="1">
              <a:latin typeface="Arial"/>
              <a:ea typeface="Arial"/>
              <a:cs typeface="Arial"/>
              <a:sym typeface="Arial"/>
            </a:endParaRPr>
          </a:p>
        </p:txBody>
      </p:sp>
      <p:sp>
        <p:nvSpPr>
          <p:cNvPr id="538" name="Google Shape;538;p61"/>
          <p:cNvSpPr txBox="1"/>
          <p:nvPr>
            <p:ph idx="1" type="body"/>
          </p:nvPr>
        </p:nvSpPr>
        <p:spPr>
          <a:xfrm>
            <a:off x="503873" y="1368079"/>
            <a:ext cx="9069705" cy="5391260"/>
          </a:xfrm>
          <a:prstGeom prst="rect">
            <a:avLst/>
          </a:prstGeom>
          <a:noFill/>
          <a:ln>
            <a:noFill/>
          </a:ln>
        </p:spPr>
        <p:txBody>
          <a:bodyPr anchorCtr="0" anchor="t" bIns="45700" lIns="91425" spcFirstLastPara="1" rIns="91425" wrap="square" tIns="45700">
            <a:noAutofit/>
          </a:bodyPr>
          <a:lstStyle/>
          <a:p>
            <a:pPr indent="-330200" lvl="0" marL="342900" rtl="0" algn="l">
              <a:lnSpc>
                <a:spcPct val="100000"/>
              </a:lnSpc>
              <a:spcBef>
                <a:spcPts val="0"/>
              </a:spcBef>
              <a:spcAft>
                <a:spcPts val="0"/>
              </a:spcAft>
              <a:buClr>
                <a:srgbClr val="000000"/>
              </a:buClr>
              <a:buSzPts val="1800"/>
              <a:buFont typeface="Arial"/>
              <a:buChar char="•"/>
            </a:pPr>
            <a:r>
              <a:rPr lang="en-US" sz="1800"/>
              <a:t>Practice</a:t>
            </a:r>
            <a:r>
              <a:rPr lang="en-US" sz="1800"/>
              <a:t> and Test! A LOT!</a:t>
            </a:r>
            <a:endParaRPr sz="1800"/>
          </a:p>
          <a:p>
            <a:pPr indent="0" lvl="0" marL="0" rtl="0" algn="l">
              <a:lnSpc>
                <a:spcPct val="100000"/>
              </a:lnSpc>
              <a:spcBef>
                <a:spcPts val="0"/>
              </a:spcBef>
              <a:spcAft>
                <a:spcPts val="0"/>
              </a:spcAft>
              <a:buNone/>
            </a:pPr>
            <a:r>
              <a:t/>
            </a:r>
            <a:endParaRPr sz="1800"/>
          </a:p>
          <a:p>
            <a:pPr indent="-330200" lvl="0" marL="342900" rtl="0" algn="l">
              <a:lnSpc>
                <a:spcPct val="100000"/>
              </a:lnSpc>
              <a:spcBef>
                <a:spcPts val="0"/>
              </a:spcBef>
              <a:spcAft>
                <a:spcPts val="0"/>
              </a:spcAft>
              <a:buClr>
                <a:srgbClr val="000000"/>
              </a:buClr>
              <a:buSzPts val="1800"/>
              <a:buFont typeface="Arial"/>
              <a:buChar char="•"/>
            </a:pPr>
            <a:r>
              <a:rPr lang="en-US" sz="1800">
                <a:latin typeface="Arial"/>
                <a:ea typeface="Arial"/>
                <a:cs typeface="Arial"/>
                <a:sym typeface="Arial"/>
              </a:rPr>
              <a:t>Hands on use of the Laser</a:t>
            </a:r>
            <a:endParaRPr sz="1800"/>
          </a:p>
          <a:p>
            <a:pPr indent="0" lvl="0" marL="0" rtl="0" algn="l">
              <a:lnSpc>
                <a:spcPct val="100000"/>
              </a:lnSpc>
              <a:spcBef>
                <a:spcPts val="0"/>
              </a:spcBef>
              <a:spcAft>
                <a:spcPts val="0"/>
              </a:spcAft>
              <a:buClr>
                <a:srgbClr val="000000"/>
              </a:buClr>
              <a:buSzPts val="2000"/>
              <a:buFont typeface="Arial"/>
              <a:buNone/>
            </a:pPr>
            <a:r>
              <a:t/>
            </a:r>
            <a:endParaRPr sz="1800">
              <a:latin typeface="Arial"/>
              <a:ea typeface="Arial"/>
              <a:cs typeface="Arial"/>
              <a:sym typeface="Arial"/>
            </a:endParaRPr>
          </a:p>
          <a:p>
            <a:pPr indent="-330200" lvl="0" marL="342900" rtl="0" algn="l">
              <a:lnSpc>
                <a:spcPct val="100000"/>
              </a:lnSpc>
              <a:spcBef>
                <a:spcPts val="0"/>
              </a:spcBef>
              <a:spcAft>
                <a:spcPts val="0"/>
              </a:spcAft>
              <a:buClr>
                <a:srgbClr val="000000"/>
              </a:buClr>
              <a:buSzPts val="1800"/>
              <a:buFont typeface="Arial"/>
              <a:buChar char="•"/>
            </a:pPr>
            <a:r>
              <a:rPr lang="en-US" sz="1800">
                <a:latin typeface="Arial"/>
                <a:ea typeface="Arial"/>
                <a:cs typeface="Arial"/>
                <a:sym typeface="Arial"/>
              </a:rPr>
              <a:t>Calendar Link:</a:t>
            </a:r>
            <a:r>
              <a:rPr lang="en-US" sz="1800"/>
              <a:t> </a:t>
            </a:r>
            <a:r>
              <a:rPr lang="en-US" sz="1800" u="sng">
                <a:solidFill>
                  <a:schemeClr val="hlink"/>
                </a:solidFill>
                <a:latin typeface="Arial"/>
                <a:ea typeface="Arial"/>
                <a:cs typeface="Arial"/>
                <a:sym typeface="Arial"/>
                <a:hlinkClick r:id="rId3"/>
              </a:rPr>
              <a:t>https://makersmiths.org/LaserReservations</a:t>
            </a:r>
            <a:endParaRPr sz="1800"/>
          </a:p>
          <a:p>
            <a:pPr indent="0" lvl="0" marL="457200" rtl="0" algn="l">
              <a:lnSpc>
                <a:spcPct val="100000"/>
              </a:lnSpc>
              <a:spcBef>
                <a:spcPts val="0"/>
              </a:spcBef>
              <a:spcAft>
                <a:spcPts val="0"/>
              </a:spcAft>
              <a:buNone/>
            </a:pPr>
            <a:r>
              <a:rPr lang="en-US" sz="1800">
                <a:latin typeface="Arial"/>
                <a:ea typeface="Arial"/>
                <a:cs typeface="Arial"/>
                <a:sym typeface="Arial"/>
              </a:rPr>
              <a:t>or go to Makersmiths Wiki look for calendar under tool resources/laser cutter</a:t>
            </a:r>
            <a:endParaRPr sz="18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p62"/>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Useful Videos</a:t>
            </a:r>
            <a:r>
              <a:rPr b="1" lang="en-US" sz="3200"/>
              <a:t>: </a:t>
            </a:r>
            <a:endParaRPr b="1" sz="3200"/>
          </a:p>
        </p:txBody>
      </p:sp>
      <p:sp>
        <p:nvSpPr>
          <p:cNvPr id="544" name="Google Shape;544;p62"/>
          <p:cNvSpPr txBox="1"/>
          <p:nvPr/>
        </p:nvSpPr>
        <p:spPr>
          <a:xfrm>
            <a:off x="405933" y="1439925"/>
            <a:ext cx="9069600" cy="42672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US" sz="1500"/>
              <a:t>Computer Creationz: </a:t>
            </a:r>
            <a:r>
              <a:rPr lang="en-US" sz="1500" u="sng">
                <a:solidFill>
                  <a:schemeClr val="hlink"/>
                </a:solidFill>
                <a:hlinkClick r:id="rId3"/>
              </a:rPr>
              <a:t>https://www.youtube.com/channel/UCB3-k4fmkVqTTjAhb0Cdd_g</a:t>
            </a:r>
            <a:endParaRPr sz="1500"/>
          </a:p>
          <a:p>
            <a:pPr indent="-323850" lvl="0" marL="457200" rtl="0" algn="l">
              <a:spcBef>
                <a:spcPts val="0"/>
              </a:spcBef>
              <a:spcAft>
                <a:spcPts val="0"/>
              </a:spcAft>
              <a:buSzPts val="1500"/>
              <a:buChar char="●"/>
            </a:pPr>
            <a:r>
              <a:rPr lang="en-US" sz="1500"/>
              <a:t>LightBurn Official YouTube Channel: </a:t>
            </a:r>
            <a:r>
              <a:rPr lang="en-US" sz="1500" u="sng">
                <a:solidFill>
                  <a:schemeClr val="hlink"/>
                </a:solidFill>
                <a:hlinkClick r:id="rId4"/>
              </a:rPr>
              <a:t>https://www.youtube.com/@lightburnsoftware7189</a:t>
            </a:r>
            <a:endParaRPr sz="1500"/>
          </a:p>
          <a:p>
            <a:pPr indent="-323850" lvl="0" marL="457200" rtl="0" algn="l">
              <a:spcBef>
                <a:spcPts val="0"/>
              </a:spcBef>
              <a:spcAft>
                <a:spcPts val="0"/>
              </a:spcAft>
              <a:buSzPts val="1500"/>
              <a:buChar char="●"/>
            </a:pPr>
            <a:r>
              <a:rPr lang="en-US" sz="1500"/>
              <a:t>The Louisiana Hobby Guy</a:t>
            </a:r>
            <a:r>
              <a:rPr lang="en-US" sz="1500"/>
              <a:t>: </a:t>
            </a:r>
            <a:r>
              <a:rPr lang="en-US" sz="1500" u="sng">
                <a:solidFill>
                  <a:schemeClr val="hlink"/>
                </a:solidFill>
                <a:hlinkClick r:id="rId5"/>
              </a:rPr>
              <a:t>https://www.youtube.com/@TheLouisianaHobbyGuy</a:t>
            </a:r>
            <a:endParaRPr sz="15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63"/>
          <p:cNvSpPr txBox="1"/>
          <p:nvPr>
            <p:ph type="title"/>
          </p:nvPr>
        </p:nvSpPr>
        <p:spPr>
          <a:xfrm>
            <a:off x="503873"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Tips, Hints, &amp; Have Fun</a:t>
            </a:r>
            <a:endParaRPr b="1" sz="3200">
              <a:latin typeface="Arial"/>
              <a:ea typeface="Arial"/>
              <a:cs typeface="Arial"/>
              <a:sym typeface="Arial"/>
            </a:endParaRPr>
          </a:p>
        </p:txBody>
      </p:sp>
      <p:sp>
        <p:nvSpPr>
          <p:cNvPr id="551" name="Google Shape;551;p63"/>
          <p:cNvSpPr txBox="1"/>
          <p:nvPr>
            <p:ph idx="1" type="body"/>
          </p:nvPr>
        </p:nvSpPr>
        <p:spPr>
          <a:xfrm>
            <a:off x="503873" y="1368079"/>
            <a:ext cx="9069705" cy="5391260"/>
          </a:xfrm>
          <a:prstGeom prst="rect">
            <a:avLst/>
          </a:prstGeom>
          <a:noFill/>
          <a:ln>
            <a:noFill/>
          </a:ln>
        </p:spPr>
        <p:txBody>
          <a:bodyPr anchorCtr="0" anchor="t" bIns="45700" lIns="91425" spcFirstLastPara="1" rIns="91425" wrap="square" tIns="45700">
            <a:noAutofit/>
          </a:bodyPr>
          <a:lstStyle/>
          <a:p>
            <a:pPr indent="-323850" lvl="0" marL="457200" rtl="0" algn="l">
              <a:lnSpc>
                <a:spcPct val="100000"/>
              </a:lnSpc>
              <a:spcBef>
                <a:spcPts val="0"/>
              </a:spcBef>
              <a:spcAft>
                <a:spcPts val="0"/>
              </a:spcAft>
              <a:buClr>
                <a:srgbClr val="333333"/>
              </a:buClr>
              <a:buSzPts val="1500"/>
              <a:buChar char="●"/>
            </a:pPr>
            <a:r>
              <a:rPr lang="en-US" sz="1500">
                <a:solidFill>
                  <a:srgbClr val="333333"/>
                </a:solidFill>
              </a:rPr>
              <a:t>10 Tips and Tricks for Laser Engraving and Cutting</a:t>
            </a:r>
            <a:endParaRPr sz="1500"/>
          </a:p>
          <a:p>
            <a:pPr indent="0" lvl="0" marL="457200" rtl="0" algn="l">
              <a:lnSpc>
                <a:spcPct val="100000"/>
              </a:lnSpc>
              <a:spcBef>
                <a:spcPts val="0"/>
              </a:spcBef>
              <a:spcAft>
                <a:spcPts val="0"/>
              </a:spcAft>
              <a:buNone/>
            </a:pPr>
            <a:r>
              <a:rPr lang="en-US" sz="1500" u="sng">
                <a:solidFill>
                  <a:schemeClr val="hlink"/>
                </a:solidFill>
                <a:hlinkClick r:id="rId3"/>
              </a:rPr>
              <a:t>http://www.instructables.com/id/10-Tips-and-Tricks-for-Laser-Engraving-and-Cutting/?ALLSTEPS</a:t>
            </a:r>
            <a:endParaRPr sz="1500"/>
          </a:p>
          <a:p>
            <a:pPr indent="-323850" lvl="0" marL="457200" rtl="0" algn="l">
              <a:lnSpc>
                <a:spcPct val="100000"/>
              </a:lnSpc>
              <a:spcBef>
                <a:spcPts val="0"/>
              </a:spcBef>
              <a:spcAft>
                <a:spcPts val="0"/>
              </a:spcAft>
              <a:buSzPts val="1500"/>
              <a:buChar char="●"/>
            </a:pPr>
            <a:r>
              <a:rPr lang="en-US" sz="1500"/>
              <a:t>Material Safety and your Laser</a:t>
            </a:r>
            <a:endParaRPr sz="1500"/>
          </a:p>
          <a:p>
            <a:pPr indent="0" lvl="0" marL="457200" rtl="0" algn="l">
              <a:lnSpc>
                <a:spcPct val="100000"/>
              </a:lnSpc>
              <a:spcBef>
                <a:spcPts val="0"/>
              </a:spcBef>
              <a:spcAft>
                <a:spcPts val="0"/>
              </a:spcAft>
              <a:buNone/>
            </a:pPr>
            <a:r>
              <a:rPr lang="en-US" sz="1500" u="sng">
                <a:solidFill>
                  <a:schemeClr val="hlink"/>
                </a:solidFill>
                <a:hlinkClick r:id="rId4"/>
              </a:rPr>
              <a:t>http://support.epiloglaser.com/article/8205/30188/material-safety-and-your-laser</a:t>
            </a:r>
            <a:endParaRPr sz="1500"/>
          </a:p>
          <a:p>
            <a:pPr indent="-323850" lvl="0" marL="457200" rtl="0" algn="l">
              <a:lnSpc>
                <a:spcPct val="100000"/>
              </a:lnSpc>
              <a:spcBef>
                <a:spcPts val="0"/>
              </a:spcBef>
              <a:spcAft>
                <a:spcPts val="0"/>
              </a:spcAft>
              <a:buSzPts val="1500"/>
              <a:buChar char="●"/>
            </a:pPr>
            <a:r>
              <a:rPr lang="en-US" sz="1500"/>
              <a:t>How to test if a material is safe to laser cut!</a:t>
            </a:r>
            <a:endParaRPr sz="1500"/>
          </a:p>
          <a:p>
            <a:pPr indent="0" lvl="0" marL="457200" rtl="0" algn="l">
              <a:lnSpc>
                <a:spcPct val="100000"/>
              </a:lnSpc>
              <a:spcBef>
                <a:spcPts val="0"/>
              </a:spcBef>
              <a:spcAft>
                <a:spcPts val="0"/>
              </a:spcAft>
              <a:buNone/>
            </a:pPr>
            <a:r>
              <a:rPr lang="en-US" sz="1500" u="sng">
                <a:solidFill>
                  <a:schemeClr val="hlink"/>
                </a:solidFill>
                <a:hlinkClick r:id="rId5"/>
              </a:rPr>
              <a:t>https://www.reddit.com/r/glowforge/comments/3no1vj/how_to_test_if_a_material_is_safe_to_laser_cut/</a:t>
            </a:r>
            <a:endParaRPr sz="1500"/>
          </a:p>
          <a:p>
            <a:pPr indent="-323850" lvl="0" marL="457200" rtl="0" algn="l">
              <a:lnSpc>
                <a:spcPct val="100000"/>
              </a:lnSpc>
              <a:spcBef>
                <a:spcPts val="0"/>
              </a:spcBef>
              <a:spcAft>
                <a:spcPts val="0"/>
              </a:spcAft>
              <a:buSzPts val="1500"/>
              <a:buChar char="●"/>
            </a:pPr>
            <a:r>
              <a:rPr lang="en-US" sz="1500"/>
              <a:t>Visit the Engravers forum at:  </a:t>
            </a:r>
            <a:r>
              <a:rPr lang="en-US" sz="1500" u="sng">
                <a:solidFill>
                  <a:schemeClr val="hlink"/>
                </a:solidFill>
                <a:hlinkClick r:id="rId6"/>
              </a:rPr>
              <a:t>http://www.sawmillcreek.org/</a:t>
            </a:r>
            <a:endParaRPr sz="1500"/>
          </a:p>
          <a:p>
            <a:pPr indent="-323850" lvl="0" marL="457200" rtl="0" algn="l">
              <a:lnSpc>
                <a:spcPct val="100000"/>
              </a:lnSpc>
              <a:spcBef>
                <a:spcPts val="0"/>
              </a:spcBef>
              <a:spcAft>
                <a:spcPts val="0"/>
              </a:spcAft>
              <a:buSzPts val="1500"/>
              <a:buChar char="●"/>
            </a:pPr>
            <a:r>
              <a:rPr lang="en-US" sz="1500"/>
              <a:t>Laser Engraving Tips:  </a:t>
            </a:r>
            <a:r>
              <a:rPr lang="en-US" sz="1500" u="sng">
                <a:solidFill>
                  <a:schemeClr val="hlink"/>
                </a:solidFill>
                <a:hlinkClick r:id="rId7"/>
              </a:rPr>
              <a:t>http://www.inoplas.com/techtips/laserengrave.asp</a:t>
            </a:r>
            <a:endParaRPr sz="1500"/>
          </a:p>
          <a:p>
            <a:pPr indent="-323850" lvl="0" marL="457200" rtl="0" algn="l">
              <a:lnSpc>
                <a:spcPct val="100000"/>
              </a:lnSpc>
              <a:spcBef>
                <a:spcPts val="0"/>
              </a:spcBef>
              <a:spcAft>
                <a:spcPts val="0"/>
              </a:spcAft>
              <a:buSzPts val="1500"/>
              <a:buChar char="●"/>
            </a:pPr>
            <a:r>
              <a:rPr lang="en-US" sz="1500"/>
              <a:t>Maker Case: a super easy to use website that will design box files for you! You just input the demensions  </a:t>
            </a:r>
            <a:r>
              <a:rPr lang="en-US" sz="1500" u="sng">
                <a:solidFill>
                  <a:schemeClr val="hlink"/>
                </a:solidFill>
                <a:hlinkClick r:id="rId8"/>
              </a:rPr>
              <a:t>https://www.makercase.com/</a:t>
            </a:r>
            <a:endParaRPr sz="15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64"/>
          <p:cNvSpPr txBox="1"/>
          <p:nvPr>
            <p:ph type="title"/>
          </p:nvPr>
        </p:nvSpPr>
        <p:spPr>
          <a:xfrm>
            <a:off x="503873" y="310896"/>
            <a:ext cx="9069600" cy="91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3600"/>
              <a:buFont typeface="Montserrat Medium"/>
              <a:buNone/>
            </a:pPr>
            <a:r>
              <a:rPr b="1" lang="en-US" sz="3200">
                <a:latin typeface="Arial"/>
                <a:ea typeface="Arial"/>
                <a:cs typeface="Arial"/>
                <a:sym typeface="Arial"/>
              </a:rPr>
              <a:t>Tips, Hints, &amp; Have Fun (cont)</a:t>
            </a:r>
            <a:endParaRPr b="1" sz="3200">
              <a:latin typeface="Arial"/>
              <a:ea typeface="Arial"/>
              <a:cs typeface="Arial"/>
              <a:sym typeface="Arial"/>
            </a:endParaRPr>
          </a:p>
        </p:txBody>
      </p:sp>
      <p:sp>
        <p:nvSpPr>
          <p:cNvPr id="558" name="Google Shape;558;p64"/>
          <p:cNvSpPr txBox="1"/>
          <p:nvPr>
            <p:ph idx="1" type="body"/>
          </p:nvPr>
        </p:nvSpPr>
        <p:spPr>
          <a:xfrm>
            <a:off x="503873" y="1368079"/>
            <a:ext cx="9069600" cy="5391300"/>
          </a:xfrm>
          <a:prstGeom prst="rect">
            <a:avLst/>
          </a:prstGeom>
        </p:spPr>
        <p:txBody>
          <a:bodyPr anchorCtr="0" anchor="t" bIns="45700" lIns="91425" spcFirstLastPara="1" rIns="91425" wrap="square" tIns="45700">
            <a:noAutofit/>
          </a:bodyPr>
          <a:lstStyle/>
          <a:p>
            <a:pPr indent="0" lvl="0" marL="0" rtl="0" algn="l">
              <a:lnSpc>
                <a:spcPct val="150000"/>
              </a:lnSpc>
              <a:spcBef>
                <a:spcPts val="0"/>
              </a:spcBef>
              <a:spcAft>
                <a:spcPts val="0"/>
              </a:spcAft>
              <a:buClr>
                <a:schemeClr val="dk1"/>
              </a:buClr>
              <a:buSzPts val="2400"/>
              <a:buFont typeface="Arial"/>
              <a:buNone/>
            </a:pPr>
            <a:r>
              <a:rPr b="1" lang="en-US" sz="1500">
                <a:solidFill>
                  <a:schemeClr val="dk1"/>
                </a:solidFill>
              </a:rPr>
              <a:t>Where to buy Acrylic </a:t>
            </a:r>
            <a:endParaRPr b="1"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Canal Plastic (closest to us) </a:t>
            </a:r>
            <a:r>
              <a:rPr lang="en-US" sz="1500" u="sng">
                <a:solidFill>
                  <a:schemeClr val="hlink"/>
                </a:solidFill>
                <a:hlinkClick r:id="rId3"/>
              </a:rPr>
              <a:t>https://www.canalplastic.com/collections/acrylic-sheets</a:t>
            </a:r>
            <a:endParaRPr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Johnson Plastics   </a:t>
            </a:r>
            <a:r>
              <a:rPr lang="en-US" sz="1500" u="sng">
                <a:solidFill>
                  <a:schemeClr val="hlink"/>
                </a:solidFill>
                <a:hlinkClick r:id="rId4"/>
              </a:rPr>
              <a:t>https://www.jpplus.com/engraving/sheet/laser/plastic</a:t>
            </a:r>
            <a:endParaRPr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Tap Plastics (furthest, longer shipping) </a:t>
            </a:r>
            <a:r>
              <a:rPr lang="en-US" sz="1500" u="sng">
                <a:solidFill>
                  <a:schemeClr val="hlink"/>
                </a:solidFill>
                <a:hlinkClick r:id="rId5"/>
              </a:rPr>
              <a:t>https://www.tapplastics.com/product/plastics/cut_to_size_plastic</a:t>
            </a:r>
            <a:endParaRPr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US" sz="1500">
                <a:solidFill>
                  <a:schemeClr val="dk1"/>
                </a:solidFill>
              </a:rPr>
              <a:t>Inventables (great place to buy small sheets of ⅛” wood too. Just double check it is laser safe) </a:t>
            </a:r>
            <a:r>
              <a:rPr lang="en-US" sz="1500" u="sng">
                <a:solidFill>
                  <a:schemeClr val="hlink"/>
                </a:solidFill>
                <a:hlinkClick r:id="rId6"/>
              </a:rPr>
              <a:t>https://www.inventables.com/categories/materials</a:t>
            </a:r>
            <a:endParaRPr sz="1500"/>
          </a:p>
        </p:txBody>
      </p:sp>
      <p:pic>
        <p:nvPicPr>
          <p:cNvPr id="559" name="Google Shape;559;p64"/>
          <p:cNvPicPr preferRelativeResize="0"/>
          <p:nvPr/>
        </p:nvPicPr>
        <p:blipFill>
          <a:blip r:embed="rId7">
            <a:alphaModFix/>
          </a:blip>
          <a:stretch>
            <a:fillRect/>
          </a:stretch>
        </p:blipFill>
        <p:spPr>
          <a:xfrm>
            <a:off x="1742830" y="3541080"/>
            <a:ext cx="3007575" cy="3007575"/>
          </a:xfrm>
          <a:prstGeom prst="rect">
            <a:avLst/>
          </a:prstGeom>
          <a:noFill/>
          <a:ln cap="flat" cmpd="sng" w="19050">
            <a:solidFill>
              <a:schemeClr val="dk2"/>
            </a:solidFill>
            <a:prstDash val="solid"/>
            <a:round/>
            <a:headEnd len="sm" w="sm" type="none"/>
            <a:tailEnd len="sm" w="sm" type="none"/>
          </a:ln>
        </p:spPr>
      </p:pic>
      <p:pic>
        <p:nvPicPr>
          <p:cNvPr id="560" name="Google Shape;560;p64"/>
          <p:cNvPicPr preferRelativeResize="0"/>
          <p:nvPr/>
        </p:nvPicPr>
        <p:blipFill>
          <a:blip r:embed="rId8">
            <a:alphaModFix/>
          </a:blip>
          <a:stretch>
            <a:fillRect/>
          </a:stretch>
        </p:blipFill>
        <p:spPr>
          <a:xfrm>
            <a:off x="4960707" y="3541082"/>
            <a:ext cx="3594419" cy="30075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65"/>
          <p:cNvSpPr txBox="1"/>
          <p:nvPr>
            <p:ph type="title"/>
          </p:nvPr>
        </p:nvSpPr>
        <p:spPr>
          <a:xfrm>
            <a:off x="503873" y="311096"/>
            <a:ext cx="90696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Advanced Classes</a:t>
            </a:r>
            <a:r>
              <a:rPr b="1" lang="en-US" sz="3200"/>
              <a:t> </a:t>
            </a:r>
            <a:endParaRPr b="1" sz="3200"/>
          </a:p>
        </p:txBody>
      </p:sp>
      <p:sp>
        <p:nvSpPr>
          <p:cNvPr id="566" name="Google Shape;566;p65"/>
          <p:cNvSpPr txBox="1"/>
          <p:nvPr/>
        </p:nvSpPr>
        <p:spPr>
          <a:xfrm>
            <a:off x="5571175" y="4434975"/>
            <a:ext cx="4002300" cy="2514600"/>
          </a:xfrm>
          <a:prstGeom prst="rect">
            <a:avLst/>
          </a:prstGeom>
          <a:solidFill>
            <a:schemeClr val="lt1"/>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1500"/>
              <a:t>Advanced Laser Cutter: </a:t>
            </a:r>
            <a:r>
              <a:rPr lang="en-US" sz="1500"/>
              <a:t>This class will go over how to safely use the many advanced options the Thunder Lasers offer. These include: </a:t>
            </a:r>
            <a:r>
              <a:rPr b="1" lang="en-US" sz="1500"/>
              <a:t>:</a:t>
            </a:r>
            <a:endParaRPr b="1" sz="1500"/>
          </a:p>
          <a:p>
            <a:pPr indent="-323850" lvl="0" marL="457200" rtl="0" algn="l">
              <a:spcBef>
                <a:spcPts val="0"/>
              </a:spcBef>
              <a:spcAft>
                <a:spcPts val="0"/>
              </a:spcAft>
              <a:buSzPts val="1500"/>
              <a:buChar char="●"/>
            </a:pPr>
            <a:r>
              <a:rPr lang="en-US" sz="1500"/>
              <a:t>P</a:t>
            </a:r>
            <a:r>
              <a:rPr lang="en-US" sz="1500"/>
              <a:t>assthrough</a:t>
            </a:r>
            <a:endParaRPr sz="1500"/>
          </a:p>
          <a:p>
            <a:pPr indent="-323850" lvl="0" marL="457200" rtl="0" algn="l">
              <a:spcBef>
                <a:spcPts val="0"/>
              </a:spcBef>
              <a:spcAft>
                <a:spcPts val="0"/>
              </a:spcAft>
              <a:buSzPts val="1500"/>
              <a:buChar char="●"/>
            </a:pPr>
            <a:r>
              <a:rPr lang="en-US" sz="1500"/>
              <a:t>Print and cut wizard</a:t>
            </a:r>
            <a:endParaRPr sz="1500"/>
          </a:p>
          <a:p>
            <a:pPr indent="-323850" lvl="0" marL="457200" rtl="0" algn="l">
              <a:spcBef>
                <a:spcPts val="0"/>
              </a:spcBef>
              <a:spcAft>
                <a:spcPts val="0"/>
              </a:spcAft>
              <a:buSzPts val="1500"/>
              <a:buChar char="●"/>
            </a:pPr>
            <a:r>
              <a:rPr lang="en-US" sz="1500"/>
              <a:t>HR &amp; 4” lenses</a:t>
            </a:r>
            <a:endParaRPr sz="1500"/>
          </a:p>
          <a:p>
            <a:pPr indent="-323850" lvl="0" marL="457200" rtl="0" algn="l">
              <a:spcBef>
                <a:spcPts val="0"/>
              </a:spcBef>
              <a:spcAft>
                <a:spcPts val="0"/>
              </a:spcAft>
              <a:buSzPts val="1500"/>
              <a:buChar char="●"/>
            </a:pPr>
            <a:r>
              <a:rPr lang="en-US" sz="1500"/>
              <a:t>Nozzle Sizes</a:t>
            </a:r>
            <a:endParaRPr sz="1500"/>
          </a:p>
          <a:p>
            <a:pPr indent="-323850" lvl="0" marL="457200" rtl="0" algn="l">
              <a:spcBef>
                <a:spcPts val="0"/>
              </a:spcBef>
              <a:spcAft>
                <a:spcPts val="0"/>
              </a:spcAft>
              <a:buSzPts val="1500"/>
              <a:buChar char="●"/>
            </a:pPr>
            <a:r>
              <a:rPr lang="en-US" sz="1500"/>
              <a:t>Camera Calibration</a:t>
            </a:r>
            <a:endParaRPr sz="1500"/>
          </a:p>
        </p:txBody>
      </p:sp>
      <p:sp>
        <p:nvSpPr>
          <p:cNvPr id="567" name="Google Shape;567;p65"/>
          <p:cNvSpPr txBox="1"/>
          <p:nvPr/>
        </p:nvSpPr>
        <p:spPr>
          <a:xfrm>
            <a:off x="5571175" y="2178888"/>
            <a:ext cx="4002300" cy="1265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1500">
                <a:solidFill>
                  <a:schemeClr val="dk1"/>
                </a:solidFill>
              </a:rPr>
              <a:t>Laser Rotary:</a:t>
            </a:r>
            <a:r>
              <a:rPr lang="en-US" sz="1500">
                <a:solidFill>
                  <a:schemeClr val="dk1"/>
                </a:solidFill>
              </a:rPr>
              <a:t> This class will go over how to use the rotary tool on both the Nova 24 &amp; 51. </a:t>
            </a:r>
            <a:endParaRPr sz="1500"/>
          </a:p>
        </p:txBody>
      </p:sp>
      <p:pic>
        <p:nvPicPr>
          <p:cNvPr id="568" name="Google Shape;568;p65"/>
          <p:cNvPicPr preferRelativeResize="0"/>
          <p:nvPr/>
        </p:nvPicPr>
        <p:blipFill rotWithShape="1">
          <a:blip r:embed="rId3">
            <a:alphaModFix/>
          </a:blip>
          <a:srcRect b="13431" l="0" r="0" t="12893"/>
          <a:stretch/>
        </p:blipFill>
        <p:spPr>
          <a:xfrm>
            <a:off x="3075519" y="2551859"/>
            <a:ext cx="1786990" cy="1316586"/>
          </a:xfrm>
          <a:prstGeom prst="rect">
            <a:avLst/>
          </a:prstGeom>
          <a:noFill/>
          <a:ln>
            <a:noFill/>
          </a:ln>
        </p:spPr>
      </p:pic>
      <p:pic>
        <p:nvPicPr>
          <p:cNvPr id="569" name="Google Shape;569;p65"/>
          <p:cNvPicPr preferRelativeResize="0"/>
          <p:nvPr/>
        </p:nvPicPr>
        <p:blipFill rotWithShape="1">
          <a:blip r:embed="rId4">
            <a:alphaModFix/>
          </a:blip>
          <a:srcRect b="6603" l="0" r="0" t="0"/>
          <a:stretch/>
        </p:blipFill>
        <p:spPr>
          <a:xfrm>
            <a:off x="874743" y="1614683"/>
            <a:ext cx="2454133" cy="1229660"/>
          </a:xfrm>
          <a:prstGeom prst="rect">
            <a:avLst/>
          </a:prstGeom>
          <a:noFill/>
          <a:ln>
            <a:noFill/>
          </a:ln>
        </p:spPr>
      </p:pic>
      <p:pic>
        <p:nvPicPr>
          <p:cNvPr id="570" name="Google Shape;570;p65"/>
          <p:cNvPicPr preferRelativeResize="0"/>
          <p:nvPr/>
        </p:nvPicPr>
        <p:blipFill rotWithShape="1">
          <a:blip r:embed="rId5">
            <a:alphaModFix/>
          </a:blip>
          <a:srcRect b="9033" l="0" r="0" t="0"/>
          <a:stretch/>
        </p:blipFill>
        <p:spPr>
          <a:xfrm>
            <a:off x="751525" y="4434963"/>
            <a:ext cx="4201475" cy="2331475"/>
          </a:xfrm>
          <a:prstGeom prst="rect">
            <a:avLst/>
          </a:prstGeom>
          <a:noFill/>
          <a:ln cap="flat" cmpd="sng" w="28575">
            <a:solidFill>
              <a:schemeClr val="dk2"/>
            </a:solidFill>
            <a:prstDash val="solid"/>
            <a:round/>
            <a:headEnd len="sm" w="sm" type="none"/>
            <a:tailEnd len="sm" w="sm" type="none"/>
          </a:ln>
        </p:spPr>
      </p:pic>
      <p:sp>
        <p:nvSpPr>
          <p:cNvPr id="571" name="Google Shape;571;p65"/>
          <p:cNvSpPr/>
          <p:nvPr/>
        </p:nvSpPr>
        <p:spPr>
          <a:xfrm>
            <a:off x="751525" y="1627961"/>
            <a:ext cx="4201500" cy="23670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66"/>
          <p:cNvSpPr txBox="1"/>
          <p:nvPr>
            <p:ph type="title"/>
          </p:nvPr>
        </p:nvSpPr>
        <p:spPr>
          <a:xfrm>
            <a:off x="502920" y="311100"/>
            <a:ext cx="9772800" cy="9495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Passthrough: Safely Moving the Machines</a:t>
            </a:r>
            <a:endParaRPr b="1" sz="3200"/>
          </a:p>
        </p:txBody>
      </p:sp>
      <p:sp>
        <p:nvSpPr>
          <p:cNvPr id="577" name="Google Shape;577;p66"/>
          <p:cNvSpPr txBox="1"/>
          <p:nvPr/>
        </p:nvSpPr>
        <p:spPr>
          <a:xfrm>
            <a:off x="304800" y="1333500"/>
            <a:ext cx="9467700" cy="622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500"/>
              <a:t>The Nova 24 &amp; Nova 51 both have a passthrough option. This means you can cut and/or engrave items larger than the bed size. The width will be the same, but the length is only limited by the space around each machine.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b="1" lang="en-US" sz="1500"/>
              <a:t>How to use the pass through, as well as print &amp; cut options will be covered in our Advanced Laser Class. </a:t>
            </a:r>
            <a:r>
              <a:rPr b="1" lang="en-US" sz="1500">
                <a:solidFill>
                  <a:schemeClr val="accent6"/>
                </a:solidFill>
              </a:rPr>
              <a:t>DO NOT </a:t>
            </a:r>
            <a:r>
              <a:rPr b="1" lang="en-US" sz="1500">
                <a:solidFill>
                  <a:schemeClr val="accent6"/>
                </a:solidFill>
              </a:rPr>
              <a:t>attempt</a:t>
            </a:r>
            <a:r>
              <a:rPr b="1" lang="en-US" sz="1500">
                <a:solidFill>
                  <a:schemeClr val="accent6"/>
                </a:solidFill>
              </a:rPr>
              <a:t> to use it without training.</a:t>
            </a:r>
            <a:endParaRPr b="1" sz="1500">
              <a:solidFill>
                <a:schemeClr val="accent6"/>
              </a:solidFill>
            </a:endParaRPr>
          </a:p>
          <a:p>
            <a:pPr indent="0" lvl="0" marL="0" rtl="0" algn="l">
              <a:spcBef>
                <a:spcPts val="0"/>
              </a:spcBef>
              <a:spcAft>
                <a:spcPts val="0"/>
              </a:spcAft>
              <a:buNone/>
            </a:pPr>
            <a:r>
              <a:t/>
            </a:r>
            <a:endParaRPr sz="1500"/>
          </a:p>
          <a:p>
            <a:pPr indent="0" lvl="0" marL="0" rtl="0" algn="l">
              <a:spcBef>
                <a:spcPts val="0"/>
              </a:spcBef>
              <a:spcAft>
                <a:spcPts val="0"/>
              </a:spcAft>
              <a:buNone/>
            </a:pPr>
            <a:r>
              <a:rPr lang="en-US" sz="1500">
                <a:solidFill>
                  <a:schemeClr val="accent6"/>
                </a:solidFill>
              </a:rPr>
              <a:t>Please keep in mind that the Nova 24 in Purcellville has VERY limited space around it. We would prefer to not use the passthrough in that </a:t>
            </a:r>
            <a:r>
              <a:rPr lang="en-US" sz="1500">
                <a:solidFill>
                  <a:schemeClr val="accent6"/>
                </a:solidFill>
              </a:rPr>
              <a:t>space</a:t>
            </a:r>
            <a:r>
              <a:rPr lang="en-US" sz="1500">
                <a:solidFill>
                  <a:schemeClr val="accent6"/>
                </a:solidFill>
              </a:rPr>
              <a:t> and ask that you just use the Nova 51 in Leesburg instead. </a:t>
            </a:r>
            <a:endParaRPr sz="1500">
              <a:solidFill>
                <a:schemeClr val="accent6"/>
              </a:solidFill>
            </a:endParaRPr>
          </a:p>
          <a:p>
            <a:pPr indent="0" lvl="0" marL="0" rtl="0" algn="l">
              <a:spcBef>
                <a:spcPts val="0"/>
              </a:spcBef>
              <a:spcAft>
                <a:spcPts val="0"/>
              </a:spcAft>
              <a:buNone/>
            </a:pPr>
            <a:r>
              <a:t/>
            </a:r>
            <a:endParaRPr sz="1500"/>
          </a:p>
          <a:p>
            <a:pPr indent="-323850" lvl="0" marL="457200" rtl="0" algn="l">
              <a:lnSpc>
                <a:spcPct val="115000"/>
              </a:lnSpc>
              <a:spcBef>
                <a:spcPts val="0"/>
              </a:spcBef>
              <a:spcAft>
                <a:spcPts val="0"/>
              </a:spcAft>
              <a:buSzPts val="1500"/>
              <a:buChar char="●"/>
            </a:pPr>
            <a:r>
              <a:rPr lang="en-US" sz="1500"/>
              <a:t>Keep all cords clear of the wheels.</a:t>
            </a:r>
            <a:endParaRPr sz="1500"/>
          </a:p>
          <a:p>
            <a:pPr indent="-323850" lvl="0" marL="457200" rtl="0" algn="l">
              <a:lnSpc>
                <a:spcPct val="115000"/>
              </a:lnSpc>
              <a:spcBef>
                <a:spcPts val="0"/>
              </a:spcBef>
              <a:spcAft>
                <a:spcPts val="0"/>
              </a:spcAft>
              <a:buSzPts val="1500"/>
              <a:buChar char="●"/>
            </a:pPr>
            <a:r>
              <a:rPr lang="en-US" sz="1500"/>
              <a:t>Make sure the exhaust hose has enough slack, as well as the power cords.</a:t>
            </a:r>
            <a:endParaRPr sz="1500"/>
          </a:p>
          <a:p>
            <a:pPr indent="-323850" lvl="0" marL="457200" rtl="0" algn="l">
              <a:lnSpc>
                <a:spcPct val="115000"/>
              </a:lnSpc>
              <a:spcBef>
                <a:spcPts val="0"/>
              </a:spcBef>
              <a:spcAft>
                <a:spcPts val="0"/>
              </a:spcAft>
              <a:buSzPts val="1500"/>
              <a:buChar char="●"/>
            </a:pPr>
            <a:r>
              <a:rPr lang="en-US" sz="1500"/>
              <a:t>Please move the computer along with the machine.</a:t>
            </a:r>
            <a:endParaRPr sz="1500"/>
          </a:p>
          <a:p>
            <a:pPr indent="-323850" lvl="0" marL="457200" rtl="0" algn="l">
              <a:lnSpc>
                <a:spcPct val="115000"/>
              </a:lnSpc>
              <a:spcBef>
                <a:spcPts val="0"/>
              </a:spcBef>
              <a:spcAft>
                <a:spcPts val="0"/>
              </a:spcAft>
              <a:buSzPts val="1500"/>
              <a:buChar char="●"/>
            </a:pPr>
            <a:r>
              <a:rPr lang="en-US" sz="1500"/>
              <a:t>If you know you will need help, please let a steward or site manager know ahead of your reservation and we will try to get everything ready for you. Otherwise put a call out on SLACK. We have a handful of members who live very close to each location and have been known to run over and help out.</a:t>
            </a:r>
            <a:endParaRPr sz="1500"/>
          </a:p>
          <a:p>
            <a:pPr indent="-323850" lvl="0" marL="457200" rtl="0" algn="l">
              <a:lnSpc>
                <a:spcPct val="115000"/>
              </a:lnSpc>
              <a:spcBef>
                <a:spcPts val="0"/>
              </a:spcBef>
              <a:spcAft>
                <a:spcPts val="0"/>
              </a:spcAft>
              <a:buSzPts val="1500"/>
              <a:buChar char="●"/>
            </a:pPr>
            <a:r>
              <a:rPr lang="en-US" sz="1500"/>
              <a:t>Each location has a </a:t>
            </a:r>
            <a:r>
              <a:rPr lang="en-US" sz="1500"/>
              <a:t>limited</a:t>
            </a:r>
            <a:r>
              <a:rPr lang="en-US" sz="1500"/>
              <a:t> amount of space around their laser cutter, so please account for this when choosing your materials and which machine you’ll be using.</a:t>
            </a:r>
            <a:endParaRPr sz="1500"/>
          </a:p>
          <a:p>
            <a:pPr indent="-323850" lvl="1" marL="914400" rtl="0" algn="l">
              <a:lnSpc>
                <a:spcPct val="115000"/>
              </a:lnSpc>
              <a:spcBef>
                <a:spcPts val="0"/>
              </a:spcBef>
              <a:spcAft>
                <a:spcPts val="0"/>
              </a:spcAft>
              <a:buSzPts val="1500"/>
              <a:buChar char="○"/>
            </a:pPr>
            <a:r>
              <a:rPr lang="en-US" sz="1500"/>
              <a:t>Leesburg can handle up to a 4’x8’ board</a:t>
            </a:r>
            <a:endParaRPr sz="1500"/>
          </a:p>
          <a:p>
            <a:pPr indent="-323850" lvl="1" marL="914400" rtl="0" algn="l">
              <a:lnSpc>
                <a:spcPct val="115000"/>
              </a:lnSpc>
              <a:spcBef>
                <a:spcPts val="0"/>
              </a:spcBef>
              <a:spcAft>
                <a:spcPts val="0"/>
              </a:spcAft>
              <a:buSzPts val="1500"/>
              <a:buChar char="○"/>
            </a:pPr>
            <a:r>
              <a:rPr lang="en-US" sz="1500"/>
              <a:t>Purcellville can’t handle much, so we would prefer to not use the passthrough in that space and ask that you just use the Nova 51 in Leesburg instead. </a:t>
            </a:r>
            <a:endParaRPr sz="1500"/>
          </a:p>
          <a:p>
            <a:pPr indent="0" lvl="0" marL="914400" rtl="0" algn="l">
              <a:lnSpc>
                <a:spcPct val="115000"/>
              </a:lnSpc>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1"/>
          <p:cNvSpPr txBox="1"/>
          <p:nvPr>
            <p:ph idx="1" type="body"/>
          </p:nvPr>
        </p:nvSpPr>
        <p:spPr>
          <a:xfrm>
            <a:off x="503925" y="1486150"/>
            <a:ext cx="9069600" cy="5391300"/>
          </a:xfrm>
          <a:prstGeom prst="rect">
            <a:avLst/>
          </a:prstGeom>
          <a:noFill/>
          <a:ln>
            <a:noFill/>
          </a:ln>
        </p:spPr>
        <p:txBody>
          <a:bodyPr anchorCtr="0" anchor="t" bIns="45700" lIns="91425" spcFirstLastPara="1" rIns="91425" wrap="square" tIns="45700">
            <a:noAutofit/>
          </a:bodyPr>
          <a:lstStyle/>
          <a:p>
            <a:pPr indent="-342900" lvl="0" marL="457200" rtl="0" algn="l">
              <a:lnSpc>
                <a:spcPct val="115000"/>
              </a:lnSpc>
              <a:spcBef>
                <a:spcPts val="0"/>
              </a:spcBef>
              <a:spcAft>
                <a:spcPts val="0"/>
              </a:spcAft>
              <a:buSzPts val="1800"/>
              <a:buFont typeface="Arial"/>
              <a:buChar char="●"/>
            </a:pPr>
            <a:r>
              <a:rPr lang="en-US" sz="1800"/>
              <a:t>Nova 24: </a:t>
            </a:r>
            <a:r>
              <a:rPr lang="en-US" sz="1800" u="sng">
                <a:solidFill>
                  <a:schemeClr val="hlink"/>
                </a:solidFill>
                <a:hlinkClick r:id="rId3"/>
              </a:rPr>
              <a:t>https://www.thunderlaserusa.com/machine/nova-24/</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Uses </a:t>
            </a:r>
            <a:r>
              <a:rPr lang="en-US" sz="1800"/>
              <a:t>one 60</a:t>
            </a:r>
            <a:r>
              <a:rPr lang="en-US" sz="1800">
                <a:latin typeface="Arial"/>
                <a:ea typeface="Arial"/>
                <a:cs typeface="Arial"/>
                <a:sym typeface="Arial"/>
              </a:rPr>
              <a:t> watt sealed glass CO2 cartridge</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Cutting area is </a:t>
            </a:r>
            <a:r>
              <a:rPr lang="en-US" sz="1800"/>
              <a:t>23.6" x 15.7" - with a max thickness of 6.1”</a:t>
            </a:r>
            <a:endParaRPr sz="1800"/>
          </a:p>
          <a:p>
            <a:pPr indent="-342900" lvl="0" marL="457200" rtl="0" algn="l">
              <a:lnSpc>
                <a:spcPct val="115000"/>
              </a:lnSpc>
              <a:spcBef>
                <a:spcPts val="0"/>
              </a:spcBef>
              <a:spcAft>
                <a:spcPts val="0"/>
              </a:spcAft>
              <a:buSzPts val="1800"/>
              <a:buChar char="●"/>
            </a:pPr>
            <a:r>
              <a:rPr lang="en-US" sz="1800"/>
              <a:t>Pass through closed: 27.6" x 20.9" x 6.1"</a:t>
            </a:r>
            <a:endParaRPr sz="1800"/>
          </a:p>
          <a:p>
            <a:pPr indent="-342900" lvl="0" marL="457200" rtl="0" algn="l">
              <a:lnSpc>
                <a:spcPct val="115000"/>
              </a:lnSpc>
              <a:spcBef>
                <a:spcPts val="0"/>
              </a:spcBef>
              <a:spcAft>
                <a:spcPts val="0"/>
              </a:spcAft>
              <a:buSzPts val="1800"/>
              <a:buChar char="●"/>
            </a:pPr>
            <a:r>
              <a:rPr lang="en-US" sz="1800"/>
              <a:t>Pass through open: 27.6" x ∞" x .8"</a:t>
            </a:r>
            <a:endParaRPr sz="1800"/>
          </a:p>
          <a:p>
            <a:pPr indent="-342900" lvl="0" marL="457200" rtl="0" algn="l">
              <a:lnSpc>
                <a:spcPct val="115000"/>
              </a:lnSpc>
              <a:spcBef>
                <a:spcPts val="0"/>
              </a:spcBef>
              <a:spcAft>
                <a:spcPts val="0"/>
              </a:spcAft>
              <a:buSzPts val="1800"/>
              <a:buFont typeface="Arial"/>
              <a:buChar char="●"/>
            </a:pPr>
            <a:r>
              <a:rPr lang="en-US" sz="1800">
                <a:latin typeface="Arial"/>
                <a:ea typeface="Arial"/>
                <a:cs typeface="Arial"/>
                <a:sym typeface="Arial"/>
              </a:rPr>
              <a:t>Rotary attachment available </a:t>
            </a:r>
            <a:endParaRPr sz="1800">
              <a:latin typeface="Arial"/>
              <a:ea typeface="Arial"/>
              <a:cs typeface="Arial"/>
              <a:sym typeface="Arial"/>
            </a:endParaRPr>
          </a:p>
          <a:p>
            <a:pPr indent="0" lvl="0" marL="457200" rtl="0" algn="l">
              <a:lnSpc>
                <a:spcPct val="115000"/>
              </a:lnSpc>
              <a:spcBef>
                <a:spcPts val="0"/>
              </a:spcBef>
              <a:spcAft>
                <a:spcPts val="0"/>
              </a:spcAft>
              <a:buNone/>
            </a:pPr>
            <a:r>
              <a:rPr lang="en-US" sz="1800">
                <a:latin typeface="Arial"/>
                <a:ea typeface="Arial"/>
                <a:cs typeface="Arial"/>
                <a:sym typeface="Arial"/>
              </a:rPr>
              <a:t>(separate training session)</a:t>
            </a:r>
            <a:endParaRPr sz="1800"/>
          </a:p>
        </p:txBody>
      </p:sp>
      <p:sp>
        <p:nvSpPr>
          <p:cNvPr id="243" name="Google Shape;243;p31"/>
          <p:cNvSpPr txBox="1"/>
          <p:nvPr>
            <p:ph type="title"/>
          </p:nvPr>
        </p:nvSpPr>
        <p:spPr>
          <a:xfrm>
            <a:off x="503873"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Laser Equipment: Purcellville</a:t>
            </a:r>
            <a:endParaRPr b="1" sz="3200">
              <a:latin typeface="Arial"/>
              <a:ea typeface="Arial"/>
              <a:cs typeface="Arial"/>
              <a:sym typeface="Arial"/>
            </a:endParaRPr>
          </a:p>
        </p:txBody>
      </p:sp>
      <p:pic>
        <p:nvPicPr>
          <p:cNvPr id="244" name="Google Shape;244;p31"/>
          <p:cNvPicPr preferRelativeResize="0"/>
          <p:nvPr/>
        </p:nvPicPr>
        <p:blipFill>
          <a:blip r:embed="rId4">
            <a:alphaModFix/>
          </a:blip>
          <a:stretch>
            <a:fillRect/>
          </a:stretch>
        </p:blipFill>
        <p:spPr>
          <a:xfrm>
            <a:off x="4569000" y="2826175"/>
            <a:ext cx="4675000" cy="436244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67"/>
          <p:cNvSpPr txBox="1"/>
          <p:nvPr>
            <p:ph type="title"/>
          </p:nvPr>
        </p:nvSpPr>
        <p:spPr>
          <a:xfrm>
            <a:off x="503873" y="310896"/>
            <a:ext cx="9069600" cy="917100"/>
          </a:xfrm>
          <a:prstGeom prst="rect">
            <a:avLst/>
          </a:prstGeom>
        </p:spPr>
        <p:txBody>
          <a:bodyPr anchorCtr="0" anchor="b" bIns="91425" lIns="91425" spcFirstLastPara="1" rIns="91425" wrap="square" tIns="91425">
            <a:noAutofit/>
          </a:bodyPr>
          <a:lstStyle/>
          <a:p>
            <a:pPr indent="0" lvl="0" marL="0" marR="0" rtl="0" algn="l">
              <a:lnSpc>
                <a:spcPct val="100000"/>
              </a:lnSpc>
              <a:spcBef>
                <a:spcPts val="0"/>
              </a:spcBef>
              <a:spcAft>
                <a:spcPts val="0"/>
              </a:spcAft>
              <a:buNone/>
            </a:pPr>
            <a:r>
              <a:rPr b="1" lang="en-US" sz="3200">
                <a:latin typeface="Arial"/>
                <a:ea typeface="Arial"/>
                <a:cs typeface="Arial"/>
                <a:sym typeface="Arial"/>
              </a:rPr>
              <a:t>Differences from ULS Laser</a:t>
            </a:r>
            <a:endParaRPr b="1" sz="3200">
              <a:latin typeface="Arial"/>
              <a:ea typeface="Arial"/>
              <a:cs typeface="Arial"/>
              <a:sym typeface="Arial"/>
            </a:endParaRPr>
          </a:p>
        </p:txBody>
      </p:sp>
      <p:sp>
        <p:nvSpPr>
          <p:cNvPr id="584" name="Google Shape;584;p67"/>
          <p:cNvSpPr txBox="1"/>
          <p:nvPr>
            <p:ph idx="1" type="body"/>
          </p:nvPr>
        </p:nvSpPr>
        <p:spPr>
          <a:xfrm>
            <a:off x="503873" y="1368079"/>
            <a:ext cx="9069600" cy="5391300"/>
          </a:xfrm>
          <a:prstGeom prst="rect">
            <a:avLst/>
          </a:prstGeom>
        </p:spPr>
        <p:txBody>
          <a:bodyPr anchorCtr="0" anchor="t" bIns="45700" lIns="91425" spcFirstLastPara="1" rIns="91425" wrap="square" tIns="45700">
            <a:noAutofit/>
          </a:bodyPr>
          <a:lstStyle/>
          <a:p>
            <a:pPr indent="-326580" lvl="0" marL="457200" rtl="0" algn="l">
              <a:spcBef>
                <a:spcPts val="0"/>
              </a:spcBef>
              <a:spcAft>
                <a:spcPts val="0"/>
              </a:spcAft>
              <a:buSzPts val="1543"/>
              <a:buChar char="●"/>
            </a:pPr>
            <a:r>
              <a:rPr lang="en-US"/>
              <a:t>Your power, speed, interval, etc. settings save within your Lightburn save file.  If you do multiples of the same project on the same material, this should reduce your setup time.</a:t>
            </a:r>
            <a:endParaRPr/>
          </a:p>
          <a:p>
            <a:pPr indent="-326580" lvl="0" marL="457200" rtl="0" algn="l">
              <a:spcBef>
                <a:spcPts val="0"/>
              </a:spcBef>
              <a:spcAft>
                <a:spcPts val="0"/>
              </a:spcAft>
              <a:buSzPts val="1543"/>
              <a:buChar char="●"/>
            </a:pPr>
            <a:r>
              <a:rPr lang="en-US"/>
              <a:t>You can change the direction that the laser does raster engraving to any direction which could speed up projects where there is a lot of tall but narrow text.  You can also use Offset Fill to engrave more like a CNC.</a:t>
            </a:r>
            <a:endParaRPr/>
          </a:p>
          <a:p>
            <a:pPr indent="-326580" lvl="0" marL="457200" rtl="0" algn="l">
              <a:spcBef>
                <a:spcPts val="0"/>
              </a:spcBef>
              <a:spcAft>
                <a:spcPts val="0"/>
              </a:spcAft>
              <a:buSzPts val="1543"/>
              <a:buChar char="●"/>
            </a:pPr>
            <a:r>
              <a:rPr lang="en-US"/>
              <a:t>On the ULS, if it fit on the honeycomb bed, you could cut/engrave it.  The honeycomb bed of the Thunder Laser is not equal to the area you can cut on. It’s easy to hit the limits of the </a:t>
            </a:r>
            <a:r>
              <a:rPr lang="en-US"/>
              <a:t>machine and this can happen even if the “Frame” preview looked fine.</a:t>
            </a:r>
            <a:endParaRPr/>
          </a:p>
          <a:p>
            <a:pPr indent="-326580" lvl="0" marL="457200" rtl="0" algn="l">
              <a:spcBef>
                <a:spcPts val="0"/>
              </a:spcBef>
              <a:spcAft>
                <a:spcPts val="0"/>
              </a:spcAft>
              <a:buSzPts val="1543"/>
              <a:buChar char="●"/>
            </a:pPr>
            <a:r>
              <a:rPr lang="en-US"/>
              <a:t>On the Thunder Laser, you have to make sure that the engrave/cut order is right.  The software won’t do it for you.</a:t>
            </a:r>
            <a:endParaRPr/>
          </a:p>
          <a:p>
            <a:pPr indent="-326580" lvl="0" marL="457200" rtl="0" algn="l">
              <a:spcBef>
                <a:spcPts val="0"/>
              </a:spcBef>
              <a:spcAft>
                <a:spcPts val="0"/>
              </a:spcAft>
              <a:buSzPts val="1543"/>
              <a:buChar char="●"/>
            </a:pPr>
            <a:r>
              <a:rPr lang="en-US"/>
              <a:t>Print and Cut is a great feature if you want to print and cut, or to line up jigs for repeated use.</a:t>
            </a:r>
            <a:endParaRPr/>
          </a:p>
          <a:p>
            <a:pPr indent="-326580" lvl="0" marL="457200" rtl="0" algn="l">
              <a:spcBef>
                <a:spcPts val="0"/>
              </a:spcBef>
              <a:spcAft>
                <a:spcPts val="0"/>
              </a:spcAft>
              <a:buSzPts val="1543"/>
              <a:buChar char="●"/>
            </a:pPr>
            <a:r>
              <a:rPr lang="en-US"/>
              <a:t>You have two air </a:t>
            </a:r>
            <a:r>
              <a:rPr lang="en-US"/>
              <a:t>assist</a:t>
            </a:r>
            <a:r>
              <a:rPr lang="en-US"/>
              <a:t> levels with the Thunder Lasers.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68"/>
          <p:cNvSpPr txBox="1"/>
          <p:nvPr>
            <p:ph type="title"/>
          </p:nvPr>
        </p:nvSpPr>
        <p:spPr>
          <a:xfrm>
            <a:off x="503923" y="310896"/>
            <a:ext cx="9069600" cy="917100"/>
          </a:xfrm>
          <a:prstGeom prst="rect">
            <a:avLst/>
          </a:prstGeom>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lang="en-US" sz="3200">
                <a:latin typeface="Arial"/>
                <a:ea typeface="Arial"/>
                <a:cs typeface="Arial"/>
                <a:sym typeface="Arial"/>
              </a:rPr>
              <a:t>Pre-Cut Checklist</a:t>
            </a:r>
            <a:endParaRPr b="1" sz="3200">
              <a:latin typeface="Arial"/>
              <a:ea typeface="Arial"/>
              <a:cs typeface="Arial"/>
              <a:sym typeface="Arial"/>
            </a:endParaRPr>
          </a:p>
        </p:txBody>
      </p:sp>
      <p:sp>
        <p:nvSpPr>
          <p:cNvPr id="591" name="Google Shape;591;p68"/>
          <p:cNvSpPr txBox="1"/>
          <p:nvPr>
            <p:ph idx="1" type="body"/>
          </p:nvPr>
        </p:nvSpPr>
        <p:spPr>
          <a:xfrm>
            <a:off x="242275" y="1185400"/>
            <a:ext cx="9595800" cy="5574000"/>
          </a:xfrm>
          <a:prstGeom prst="rect">
            <a:avLst/>
          </a:prstGeom>
        </p:spPr>
        <p:txBody>
          <a:bodyPr anchorCtr="0" anchor="t" bIns="45700" lIns="91425" spcFirstLastPara="1" rIns="91425" wrap="square" tIns="45700">
            <a:noAutofit/>
          </a:bodyPr>
          <a:lstStyle/>
          <a:p>
            <a:pPr indent="-320230" lvl="0" marL="457200" rtl="0" algn="l">
              <a:spcBef>
                <a:spcPts val="0"/>
              </a:spcBef>
              <a:spcAft>
                <a:spcPts val="0"/>
              </a:spcAft>
              <a:buClr>
                <a:schemeClr val="dk1"/>
              </a:buClr>
              <a:buSzPts val="1443"/>
              <a:buChar char="❏"/>
            </a:pPr>
            <a:r>
              <a:rPr lang="en-US" sz="1443">
                <a:solidFill>
                  <a:schemeClr val="dk1"/>
                </a:solidFill>
              </a:rPr>
              <a:t>Turn on the computer and monitor.</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Turn on the “Main” switch on the laser.</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Turn on the “Laser” switch on the laser.  </a:t>
            </a:r>
            <a:endParaRPr sz="1443">
              <a:solidFill>
                <a:schemeClr val="dk1"/>
              </a:solidFill>
            </a:endParaRPr>
          </a:p>
          <a:p>
            <a:pPr indent="-320230" lvl="1" marL="914400" rtl="0" algn="l">
              <a:spcBef>
                <a:spcPts val="0"/>
              </a:spcBef>
              <a:spcAft>
                <a:spcPts val="0"/>
              </a:spcAft>
              <a:buClr>
                <a:schemeClr val="dk1"/>
              </a:buClr>
              <a:buSzPts val="1443"/>
              <a:buChar char="❏"/>
            </a:pPr>
            <a:r>
              <a:rPr lang="en-US" sz="1443">
                <a:solidFill>
                  <a:schemeClr val="dk1"/>
                </a:solidFill>
              </a:rPr>
              <a:t>This turns on the watercooler in Leesburg and Purcellville.  Check it is on.</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Turn on the compressor.  This is required in both locations but the on/off is different.</a:t>
            </a:r>
            <a:endParaRPr sz="1443">
              <a:solidFill>
                <a:schemeClr val="dk1"/>
              </a:solidFill>
            </a:endParaRPr>
          </a:p>
          <a:p>
            <a:pPr indent="-320230" lvl="1" marL="914400" rtl="0" algn="l">
              <a:spcBef>
                <a:spcPts val="0"/>
              </a:spcBef>
              <a:spcAft>
                <a:spcPts val="0"/>
              </a:spcAft>
              <a:buClr>
                <a:schemeClr val="dk1"/>
              </a:buClr>
              <a:buSzPts val="1443"/>
              <a:buChar char="❏"/>
            </a:pPr>
            <a:r>
              <a:rPr lang="en-US" sz="1443">
                <a:solidFill>
                  <a:schemeClr val="dk1"/>
                </a:solidFill>
              </a:rPr>
              <a:t>Check that the regulated supply on the compressor is 90psi and that the psi on the secondary regulator is at 50.  Press the Test button on the Air-assist Control High to verify that both regulators are correct.</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Add/remove the honeycomb and knives as needed for your project.  Most projects will use the honeycomb bed.</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Check that the correct lens head is installed.  The standard lens head is the 2” lens.  The HR and 4” lenses/heads are covered in the advanced class.</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Holding the head, loosen the gold knob and raise head all the way up.</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Place your work material on the bed. Place the acrylic focus tool on top of your material.  Raise the bed until it is about 10mm from the focus tool.  Hold the head, loosen the gold knob, and lower the nozzle until it touches the acrylic focus tool.  Re-tighten the knob and remove the focus tool.</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Open LightBurn on the computer.</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File - Import Prefs - goto Thunder Laser Default Preferences folder on the Desktop choose the default settings file based on whether you will be importing SVGs from Inkscape or Illustrator.  These files are also on the wiki.</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Import/open/create your art as appropriate</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Check or set all speed/power/passes/interval layer settings.  Check that your origin in LightBurn is correct.</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Move the laser/set your origin location as appropriate.</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In LightBurn, press the “Frame” button which will move the machine around the outside edges of the area to be cut, to make sure your project will be cut in the correct location.</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Turn on the fume extractor fan:  Leesburg: Turn on the power strip next to the ductwork. Purcellville: Press the black button on top of the laser.  Each press is 10% power so press at least 5 times, more if you need more extraction. </a:t>
            </a:r>
            <a:endParaRPr sz="1443">
              <a:solidFill>
                <a:schemeClr val="dk1"/>
              </a:solidFill>
            </a:endParaRPr>
          </a:p>
          <a:p>
            <a:pPr indent="-320230" lvl="0" marL="457200" rtl="0" algn="l">
              <a:spcBef>
                <a:spcPts val="0"/>
              </a:spcBef>
              <a:spcAft>
                <a:spcPts val="0"/>
              </a:spcAft>
              <a:buClr>
                <a:schemeClr val="dk1"/>
              </a:buClr>
              <a:buSzPts val="1443"/>
              <a:buChar char="❏"/>
            </a:pPr>
            <a:r>
              <a:rPr lang="en-US" sz="1443">
                <a:solidFill>
                  <a:schemeClr val="dk1"/>
                </a:solidFill>
              </a:rPr>
              <a:t>Press Start.</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sp>
        <p:nvSpPr>
          <p:cNvPr id="597" name="Google Shape;597;p69"/>
          <p:cNvSpPr txBox="1"/>
          <p:nvPr>
            <p:ph type="title"/>
          </p:nvPr>
        </p:nvSpPr>
        <p:spPr>
          <a:xfrm>
            <a:off x="503873" y="310896"/>
            <a:ext cx="9069600" cy="91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US" sz="3200">
                <a:latin typeface="Arial"/>
                <a:ea typeface="Arial"/>
                <a:cs typeface="Arial"/>
                <a:sym typeface="Arial"/>
              </a:rPr>
              <a:t>Post-Cut </a:t>
            </a:r>
            <a:r>
              <a:rPr b="1" lang="en-US" sz="3200">
                <a:latin typeface="Arial"/>
                <a:ea typeface="Arial"/>
                <a:cs typeface="Arial"/>
                <a:sym typeface="Arial"/>
              </a:rPr>
              <a:t>Checklist</a:t>
            </a:r>
            <a:endParaRPr b="1" sz="3200">
              <a:latin typeface="Arial"/>
              <a:ea typeface="Arial"/>
              <a:cs typeface="Arial"/>
              <a:sym typeface="Arial"/>
            </a:endParaRPr>
          </a:p>
        </p:txBody>
      </p:sp>
      <p:sp>
        <p:nvSpPr>
          <p:cNvPr id="598" name="Google Shape;598;p69"/>
          <p:cNvSpPr txBox="1"/>
          <p:nvPr>
            <p:ph idx="1" type="body"/>
          </p:nvPr>
        </p:nvSpPr>
        <p:spPr>
          <a:xfrm>
            <a:off x="503873" y="1368079"/>
            <a:ext cx="9069600" cy="5391300"/>
          </a:xfrm>
          <a:prstGeom prst="rect">
            <a:avLst/>
          </a:prstGeom>
        </p:spPr>
        <p:txBody>
          <a:bodyPr anchorCtr="0" anchor="t" bIns="45700" lIns="91425" spcFirstLastPara="1" rIns="91425" wrap="square" tIns="45700">
            <a:noAutofit/>
          </a:bodyPr>
          <a:lstStyle/>
          <a:p>
            <a:pPr indent="-326580" lvl="0" marL="457200" rtl="0" algn="l">
              <a:spcBef>
                <a:spcPts val="0"/>
              </a:spcBef>
              <a:spcAft>
                <a:spcPts val="0"/>
              </a:spcAft>
              <a:buClr>
                <a:schemeClr val="dk1"/>
              </a:buClr>
              <a:buSzPts val="1543"/>
              <a:buChar char="●"/>
            </a:pPr>
            <a:r>
              <a:rPr lang="en-US">
                <a:solidFill>
                  <a:schemeClr val="dk1"/>
                </a:solidFill>
              </a:rPr>
              <a:t>Wait 10-15 seconds for the laser bed to exhaust before opening top.</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Retrieve object(s) from laser bed.</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NOVA-24: Turn exhaust fan off by pressing button so all lights are on, then press one more time and the lights will go out.  </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NOVA-51: Turn off the power strip where the exhaust is plugged in.</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Turn off compressor.  Bleed the compressor tank.  Turn the red knob on the </a:t>
            </a:r>
            <a:r>
              <a:rPr lang="en-US" sz="1500">
                <a:solidFill>
                  <a:schemeClr val="dk1"/>
                </a:solidFill>
              </a:rPr>
              <a:t>regulated/supply pressure </a:t>
            </a:r>
            <a:r>
              <a:rPr lang="en-US">
                <a:solidFill>
                  <a:schemeClr val="dk1"/>
                </a:solidFill>
              </a:rPr>
              <a:t>all the way to the left until the pressure is zero.  Turn the valve on the output to the left so that the handle is parallel to the dials.  Press the Test button on the Air-assist Control High to bleed any remaining air from the system.</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Turn off “Laser” switch.</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Turn off “Main” switch.</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Replace the front and rear panels if they were removed to use the pass through function.</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Replace the stop collar on the 2” lens/head if it was removed for your project.</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Replace the 2mm nozzle on the 2” lens/head if it was changed for your project.</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Clean all nozzles that were used with alcohol, paper towels and swabs.</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If the HR or 4” lens/head was used, replace it with the 2” lens/head in the machine.</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Vacuum top of bed.  Remove all little pieces that you can vacuum or find.</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Open tray door and vacuum out all little pieces in tray.</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Save your file and exit Lightburn.</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Purcellville: Turn off the monitor but leave the computer on.</a:t>
            </a:r>
            <a:endParaRPr>
              <a:solidFill>
                <a:schemeClr val="dk1"/>
              </a:solidFill>
            </a:endParaRPr>
          </a:p>
          <a:p>
            <a:pPr indent="-326580" lvl="0" marL="457200" rtl="0" algn="l">
              <a:spcBef>
                <a:spcPts val="0"/>
              </a:spcBef>
              <a:spcAft>
                <a:spcPts val="0"/>
              </a:spcAft>
              <a:buClr>
                <a:schemeClr val="dk1"/>
              </a:buClr>
              <a:buSzPts val="1543"/>
              <a:buChar char="●"/>
            </a:pPr>
            <a:r>
              <a:rPr lang="en-US">
                <a:solidFill>
                  <a:schemeClr val="dk1"/>
                </a:solidFill>
              </a:rPr>
              <a:t>Leesburg: Leave the computer and monitor on.</a:t>
            </a:r>
            <a:endParaRPr>
              <a:solidFill>
                <a:schemeClr val="dk1"/>
              </a:solidFill>
            </a:endParaRPr>
          </a:p>
          <a:p>
            <a:pPr indent="-326580" lvl="0" marL="457200" rtl="0" algn="l">
              <a:spcBef>
                <a:spcPts val="0"/>
              </a:spcBef>
              <a:spcAft>
                <a:spcPts val="0"/>
              </a:spcAft>
              <a:buClr>
                <a:schemeClr val="dk1"/>
              </a:buClr>
              <a:buSzPts val="1543"/>
              <a:buChar char="●"/>
            </a:pPr>
            <a:r>
              <a:t/>
            </a: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2"/>
          <p:cNvSpPr txBox="1"/>
          <p:nvPr>
            <p:ph type="title"/>
          </p:nvPr>
        </p:nvSpPr>
        <p:spPr>
          <a:xfrm>
            <a:off x="503873" y="310896"/>
            <a:ext cx="9069600" cy="91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US" sz="3200">
                <a:latin typeface="Arial"/>
                <a:ea typeface="Arial"/>
                <a:cs typeface="Arial"/>
                <a:sym typeface="Arial"/>
              </a:rPr>
              <a:t>Differences Between Locations</a:t>
            </a:r>
            <a:endParaRPr b="1" sz="3200">
              <a:latin typeface="Arial"/>
              <a:ea typeface="Arial"/>
              <a:cs typeface="Arial"/>
              <a:sym typeface="Arial"/>
            </a:endParaRPr>
          </a:p>
        </p:txBody>
      </p:sp>
      <p:sp>
        <p:nvSpPr>
          <p:cNvPr id="251" name="Google Shape;251;p32"/>
          <p:cNvSpPr txBox="1"/>
          <p:nvPr>
            <p:ph idx="1" type="body"/>
          </p:nvPr>
        </p:nvSpPr>
        <p:spPr>
          <a:xfrm>
            <a:off x="503874" y="1368075"/>
            <a:ext cx="5173500" cy="5391300"/>
          </a:xfrm>
          <a:prstGeom prst="rect">
            <a:avLst/>
          </a:prstGeom>
        </p:spPr>
        <p:txBody>
          <a:bodyPr anchorCtr="0" anchor="ctr" bIns="45700" lIns="91425" spcFirstLastPara="1" rIns="91425" wrap="square" tIns="45700">
            <a:noAutofit/>
          </a:bodyPr>
          <a:lstStyle/>
          <a:p>
            <a:pPr indent="-326580" lvl="0" marL="457200" rtl="0" algn="l">
              <a:spcBef>
                <a:spcPts val="0"/>
              </a:spcBef>
              <a:spcAft>
                <a:spcPts val="0"/>
              </a:spcAft>
              <a:buSzPts val="1543"/>
              <a:buChar char="●"/>
            </a:pPr>
            <a:r>
              <a:rPr lang="en-US"/>
              <a:t>The NOVA 51 is larger than the NOVA 24 so you can do larger projects.</a:t>
            </a:r>
            <a:endParaRPr/>
          </a:p>
          <a:p>
            <a:pPr indent="-326580" lvl="0" marL="457200" rtl="0" algn="l">
              <a:spcBef>
                <a:spcPts val="0"/>
              </a:spcBef>
              <a:spcAft>
                <a:spcPts val="0"/>
              </a:spcAft>
              <a:buSzPts val="1543"/>
              <a:buChar char="●"/>
            </a:pPr>
            <a:r>
              <a:rPr lang="en-US"/>
              <a:t>The NOVA 51 has a 100 </a:t>
            </a:r>
            <a:r>
              <a:rPr lang="en-US"/>
              <a:t>watt</a:t>
            </a:r>
            <a:r>
              <a:rPr lang="en-US"/>
              <a:t> laser and the NOVA 24 has a 60 watt laser.  Do not use the same speed and power settings between laser cutters. </a:t>
            </a:r>
            <a:endParaRPr/>
          </a:p>
          <a:p>
            <a:pPr indent="-326580" lvl="0" marL="457200" rtl="0" algn="l">
              <a:spcBef>
                <a:spcPts val="0"/>
              </a:spcBef>
              <a:spcAft>
                <a:spcPts val="0"/>
              </a:spcAft>
              <a:buSzPts val="1543"/>
              <a:buChar char="●"/>
            </a:pPr>
            <a:r>
              <a:rPr lang="en-US"/>
              <a:t>The compressors are different units so turning them on/off is slightly different.</a:t>
            </a:r>
            <a:endParaRPr/>
          </a:p>
          <a:p>
            <a:pPr indent="-326580" lvl="0" marL="457200" rtl="0" algn="l">
              <a:spcBef>
                <a:spcPts val="0"/>
              </a:spcBef>
              <a:spcAft>
                <a:spcPts val="0"/>
              </a:spcAft>
              <a:buSzPts val="1543"/>
              <a:buChar char="●"/>
            </a:pPr>
            <a:r>
              <a:rPr lang="en-US"/>
              <a:t>The extractor fan is turned on manually in both locations but in different places.</a:t>
            </a:r>
            <a:endParaRPr/>
          </a:p>
        </p:txBody>
      </p:sp>
      <p:pic>
        <p:nvPicPr>
          <p:cNvPr id="252" name="Google Shape;252;p32"/>
          <p:cNvPicPr preferRelativeResize="0"/>
          <p:nvPr/>
        </p:nvPicPr>
        <p:blipFill>
          <a:blip r:embed="rId3">
            <a:alphaModFix/>
          </a:blip>
          <a:stretch>
            <a:fillRect/>
          </a:stretch>
        </p:blipFill>
        <p:spPr>
          <a:xfrm>
            <a:off x="6279725" y="1485175"/>
            <a:ext cx="2985325" cy="2785750"/>
          </a:xfrm>
          <a:prstGeom prst="rect">
            <a:avLst/>
          </a:prstGeom>
          <a:noFill/>
          <a:ln>
            <a:noFill/>
          </a:ln>
        </p:spPr>
      </p:pic>
      <p:pic>
        <p:nvPicPr>
          <p:cNvPr id="253" name="Google Shape;253;p32"/>
          <p:cNvPicPr preferRelativeResize="0"/>
          <p:nvPr/>
        </p:nvPicPr>
        <p:blipFill>
          <a:blip r:embed="rId4">
            <a:alphaModFix/>
          </a:blip>
          <a:stretch>
            <a:fillRect/>
          </a:stretch>
        </p:blipFill>
        <p:spPr>
          <a:xfrm>
            <a:off x="6136649" y="4502625"/>
            <a:ext cx="3271474" cy="25306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3"/>
          <p:cNvSpPr txBox="1"/>
          <p:nvPr>
            <p:ph type="title"/>
          </p:nvPr>
        </p:nvSpPr>
        <p:spPr>
          <a:xfrm>
            <a:off x="1249184" y="4023017"/>
            <a:ext cx="8336700" cy="1410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US"/>
              <a:t>Policies, Safety &amp; Materials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4"/>
          <p:cNvSpPr txBox="1"/>
          <p:nvPr>
            <p:ph type="title"/>
          </p:nvPr>
        </p:nvSpPr>
        <p:spPr>
          <a:xfrm>
            <a:off x="503873"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Guidelines and Policies</a:t>
            </a:r>
            <a:endParaRPr b="1" sz="3200">
              <a:latin typeface="Arial"/>
              <a:ea typeface="Arial"/>
              <a:cs typeface="Arial"/>
              <a:sym typeface="Arial"/>
            </a:endParaRPr>
          </a:p>
        </p:txBody>
      </p:sp>
      <p:sp>
        <p:nvSpPr>
          <p:cNvPr id="265" name="Google Shape;265;p34"/>
          <p:cNvSpPr txBox="1"/>
          <p:nvPr>
            <p:ph idx="1" type="body"/>
          </p:nvPr>
        </p:nvSpPr>
        <p:spPr>
          <a:xfrm>
            <a:off x="503875" y="1368075"/>
            <a:ext cx="9069600" cy="5539200"/>
          </a:xfrm>
          <a:prstGeom prst="rect">
            <a:avLst/>
          </a:prstGeom>
          <a:noFill/>
          <a:ln>
            <a:noFill/>
          </a:ln>
        </p:spPr>
        <p:txBody>
          <a:bodyPr anchorCtr="0" anchor="t" bIns="45700" lIns="91425" spcFirstLastPara="1" rIns="91425" wrap="square" tIns="45700">
            <a:noAutofit/>
          </a:bodyPr>
          <a:lstStyle/>
          <a:p>
            <a:pPr indent="-323850" lvl="0" marL="457200" rtl="0" algn="l">
              <a:lnSpc>
                <a:spcPct val="115000"/>
              </a:lnSpc>
              <a:spcBef>
                <a:spcPts val="0"/>
              </a:spcBef>
              <a:spcAft>
                <a:spcPts val="0"/>
              </a:spcAft>
              <a:buSzPts val="1500"/>
              <a:buChar char="●"/>
            </a:pPr>
            <a:r>
              <a:rPr b="1" lang="en-US" sz="1500" u="sng">
                <a:solidFill>
                  <a:schemeClr val="accent6"/>
                </a:solidFill>
              </a:rPr>
              <a:t>Sign the Makersmiths Waiver Form</a:t>
            </a:r>
            <a:r>
              <a:rPr lang="en-US" sz="1500"/>
              <a:t> - This can be done at the iPad in the Leesburg classroom or the Purcellville Green Room</a:t>
            </a:r>
            <a:endParaRPr sz="1500"/>
          </a:p>
          <a:p>
            <a:pPr indent="-323850" lvl="0" marL="457200" rtl="0" algn="l">
              <a:lnSpc>
                <a:spcPct val="115000"/>
              </a:lnSpc>
              <a:spcBef>
                <a:spcPts val="0"/>
              </a:spcBef>
              <a:spcAft>
                <a:spcPts val="0"/>
              </a:spcAft>
              <a:buSzPts val="1500"/>
              <a:buChar char="●"/>
            </a:pPr>
            <a:r>
              <a:rPr b="1" lang="en-US" sz="1500" u="sng">
                <a:solidFill>
                  <a:schemeClr val="accent6"/>
                </a:solidFill>
              </a:rPr>
              <a:t>The Laser is a Red Tool</a:t>
            </a:r>
            <a:r>
              <a:rPr lang="en-US" sz="1500" u="sng">
                <a:solidFill>
                  <a:schemeClr val="accent6"/>
                </a:solidFill>
              </a:rPr>
              <a:t> </a:t>
            </a:r>
            <a:r>
              <a:rPr lang="en-US" sz="1500"/>
              <a:t>– Red tools require safety training on a specific machine to operate unsupervised for safety and to prevent damage to the machine. </a:t>
            </a:r>
            <a:endParaRPr sz="1500"/>
          </a:p>
          <a:p>
            <a:pPr indent="-323850" lvl="0" marL="457200" rtl="0" algn="l">
              <a:lnSpc>
                <a:spcPct val="115000"/>
              </a:lnSpc>
              <a:spcBef>
                <a:spcPts val="0"/>
              </a:spcBef>
              <a:spcAft>
                <a:spcPts val="0"/>
              </a:spcAft>
              <a:buSzPts val="1500"/>
              <a:buChar char="●"/>
            </a:pPr>
            <a:r>
              <a:rPr b="1" lang="en-US" sz="1500" u="sng">
                <a:solidFill>
                  <a:schemeClr val="accent6"/>
                </a:solidFill>
              </a:rPr>
              <a:t>Schedule Your Time on the Laser</a:t>
            </a:r>
            <a:r>
              <a:rPr lang="en-US" sz="1500"/>
              <a:t> – Login to Makersmith.org. Go to Members Only Content &gt; Tool Reservations &gt; Lasercutter Reservations and fill out the reservation form</a:t>
            </a:r>
            <a:endParaRPr sz="1500"/>
          </a:p>
          <a:p>
            <a:pPr indent="-323850" lvl="1" marL="914400" rtl="0" algn="l">
              <a:lnSpc>
                <a:spcPct val="115000"/>
              </a:lnSpc>
              <a:spcBef>
                <a:spcPts val="0"/>
              </a:spcBef>
              <a:spcAft>
                <a:spcPts val="0"/>
              </a:spcAft>
              <a:buSzPts val="1500"/>
              <a:buChar char="○"/>
            </a:pPr>
            <a:r>
              <a:rPr lang="en-US" sz="1500"/>
              <a:t>Which laser, start and end times, your name </a:t>
            </a:r>
            <a:endParaRPr sz="1500"/>
          </a:p>
          <a:p>
            <a:pPr indent="-323850" lvl="1" marL="914400" rtl="0" algn="l">
              <a:lnSpc>
                <a:spcPct val="115000"/>
              </a:lnSpc>
              <a:spcBef>
                <a:spcPts val="0"/>
              </a:spcBef>
              <a:spcAft>
                <a:spcPts val="0"/>
              </a:spcAft>
              <a:buSzPts val="1500"/>
              <a:buChar char="○"/>
            </a:pPr>
            <a:r>
              <a:rPr lang="en-US" sz="1500"/>
              <a:t>Limits:</a:t>
            </a:r>
            <a:endParaRPr sz="1500"/>
          </a:p>
          <a:p>
            <a:pPr indent="-323850" lvl="2" marL="1371600" rtl="0" algn="l">
              <a:lnSpc>
                <a:spcPct val="115000"/>
              </a:lnSpc>
              <a:spcBef>
                <a:spcPts val="0"/>
              </a:spcBef>
              <a:spcAft>
                <a:spcPts val="0"/>
              </a:spcAft>
              <a:buSzPts val="1500"/>
              <a:buChar char="■"/>
            </a:pPr>
            <a:r>
              <a:rPr lang="en-US" sz="1500"/>
              <a:t>&lt;= 2 hours per day.  You can schedule 4 hours with permission from a laser </a:t>
            </a:r>
            <a:r>
              <a:rPr lang="en-US" sz="1500"/>
              <a:t>steward.</a:t>
            </a:r>
            <a:endParaRPr sz="1500"/>
          </a:p>
          <a:p>
            <a:pPr indent="-323850" lvl="2" marL="1371600" rtl="0" algn="l">
              <a:lnSpc>
                <a:spcPct val="115000"/>
              </a:lnSpc>
              <a:spcBef>
                <a:spcPts val="0"/>
              </a:spcBef>
              <a:spcAft>
                <a:spcPts val="0"/>
              </a:spcAft>
              <a:buSzPts val="1500"/>
              <a:buChar char="■"/>
            </a:pPr>
            <a:r>
              <a:rPr lang="en-US" sz="1500"/>
              <a:t>8 hours/week if time is open</a:t>
            </a:r>
            <a:endParaRPr sz="1500"/>
          </a:p>
          <a:p>
            <a:pPr indent="-323850" lvl="1" marL="914400" rtl="0" algn="l">
              <a:lnSpc>
                <a:spcPct val="115000"/>
              </a:lnSpc>
              <a:spcBef>
                <a:spcPts val="0"/>
              </a:spcBef>
              <a:spcAft>
                <a:spcPts val="0"/>
              </a:spcAft>
              <a:buSzPts val="1500"/>
              <a:buChar char="○"/>
            </a:pPr>
            <a:r>
              <a:rPr lang="en-US" sz="1500"/>
              <a:t>Priority of scheduling given to Members over Non-Members</a:t>
            </a:r>
            <a:endParaRPr sz="1500"/>
          </a:p>
          <a:p>
            <a:pPr indent="-323850" lvl="0" marL="457200" rtl="0" algn="l">
              <a:lnSpc>
                <a:spcPct val="115000"/>
              </a:lnSpc>
              <a:spcBef>
                <a:spcPts val="0"/>
              </a:spcBef>
              <a:spcAft>
                <a:spcPts val="0"/>
              </a:spcAft>
              <a:buSzPts val="1500"/>
              <a:buChar char="●"/>
            </a:pPr>
            <a:r>
              <a:rPr b="1" lang="en-US" sz="1500" u="sng">
                <a:solidFill>
                  <a:schemeClr val="accent6"/>
                </a:solidFill>
              </a:rPr>
              <a:t>Pay Your Usage Fees</a:t>
            </a:r>
            <a:r>
              <a:rPr b="1" lang="en-US" sz="1500"/>
              <a:t> </a:t>
            </a:r>
            <a:r>
              <a:rPr lang="en-US" sz="1500"/>
              <a:t>– </a:t>
            </a:r>
            <a:r>
              <a:rPr lang="en-US" sz="1500"/>
              <a:t>collected to cover consumables</a:t>
            </a:r>
            <a:r>
              <a:rPr lang="en-US" sz="1500"/>
              <a:t> (cleaning supplies, upgrades etc.)</a:t>
            </a:r>
            <a:endParaRPr sz="1500"/>
          </a:p>
          <a:p>
            <a:pPr indent="-323850" lvl="1" marL="914400" rtl="0" algn="l">
              <a:lnSpc>
                <a:spcPct val="115000"/>
              </a:lnSpc>
              <a:spcBef>
                <a:spcPts val="0"/>
              </a:spcBef>
              <a:spcAft>
                <a:spcPts val="0"/>
              </a:spcAft>
              <a:buSzPts val="1500"/>
              <a:buChar char="○"/>
            </a:pPr>
            <a:r>
              <a:rPr lang="en-US" sz="1500" u="sng"/>
              <a:t>Members </a:t>
            </a:r>
            <a:r>
              <a:rPr lang="en-US" sz="1500"/>
              <a:t>– first hour free (per month), $10 an hour after that</a:t>
            </a:r>
            <a:endParaRPr sz="1500"/>
          </a:p>
          <a:p>
            <a:pPr indent="-323850" lvl="1" marL="914400" rtl="0" algn="l">
              <a:lnSpc>
                <a:spcPct val="115000"/>
              </a:lnSpc>
              <a:spcBef>
                <a:spcPts val="0"/>
              </a:spcBef>
              <a:spcAft>
                <a:spcPts val="0"/>
              </a:spcAft>
              <a:buSzPts val="1500"/>
              <a:buChar char="○"/>
            </a:pPr>
            <a:r>
              <a:rPr lang="en-US" sz="1500" u="sng"/>
              <a:t>Non-Members</a:t>
            </a:r>
            <a:r>
              <a:rPr lang="en-US" sz="1500"/>
              <a:t> - $55 an hour </a:t>
            </a:r>
            <a:endParaRPr sz="1500"/>
          </a:p>
          <a:p>
            <a:pPr indent="-323850" lvl="1" marL="914400" rtl="0" algn="l">
              <a:lnSpc>
                <a:spcPct val="115000"/>
              </a:lnSpc>
              <a:spcBef>
                <a:spcPts val="0"/>
              </a:spcBef>
              <a:spcAft>
                <a:spcPts val="0"/>
              </a:spcAft>
              <a:buSzPts val="1500"/>
              <a:buChar char="○"/>
            </a:pPr>
            <a:r>
              <a:rPr lang="en-US" sz="1500"/>
              <a:t>Billable time is based on using the machine or schedule on the Google calendar (not print time)</a:t>
            </a:r>
            <a:endParaRPr sz="1500"/>
          </a:p>
          <a:p>
            <a:pPr indent="-323850" lvl="1" marL="914400" rtl="0" algn="l">
              <a:lnSpc>
                <a:spcPct val="115000"/>
              </a:lnSpc>
              <a:spcBef>
                <a:spcPts val="0"/>
              </a:spcBef>
              <a:spcAft>
                <a:spcPts val="0"/>
              </a:spcAft>
              <a:buSzPts val="1500"/>
              <a:buChar char="○"/>
            </a:pPr>
            <a:r>
              <a:rPr lang="en-US" sz="1500"/>
              <a:t>Payment: Cash Box, iPad, QR Code or on the Tool Reservation Page</a:t>
            </a:r>
            <a:endParaRPr sz="1500"/>
          </a:p>
          <a:p>
            <a:pPr indent="-323850" lvl="0" marL="457200" rtl="0" algn="l">
              <a:lnSpc>
                <a:spcPct val="115000"/>
              </a:lnSpc>
              <a:spcBef>
                <a:spcPts val="0"/>
              </a:spcBef>
              <a:spcAft>
                <a:spcPts val="0"/>
              </a:spcAft>
              <a:buSzPts val="1500"/>
              <a:buChar char="●"/>
            </a:pPr>
            <a:r>
              <a:rPr b="1" lang="en-US" sz="1500" u="sng">
                <a:solidFill>
                  <a:schemeClr val="accent6"/>
                </a:solidFill>
              </a:rPr>
              <a:t>Record Time in the Log Book</a:t>
            </a:r>
            <a:r>
              <a:rPr b="1" lang="en-US" sz="1500"/>
              <a:t> </a:t>
            </a:r>
            <a:r>
              <a:rPr lang="en-US" sz="1500"/>
              <a:t>-  </a:t>
            </a:r>
            <a:r>
              <a:rPr lang="en-US" sz="1500"/>
              <a:t>Keep track of print time /cut time and material cut i</a:t>
            </a:r>
            <a:r>
              <a:rPr lang="en-US" sz="1500"/>
              <a:t>n the logbook next to the laser computer.  This is used to determine maintenance/cleaning routines.</a:t>
            </a:r>
            <a:endParaRPr sz="1500"/>
          </a:p>
          <a:p>
            <a:pPr indent="0" lvl="0" marL="0" rtl="0" algn="l">
              <a:lnSpc>
                <a:spcPct val="100000"/>
              </a:lnSpc>
              <a:spcBef>
                <a:spcPts val="0"/>
              </a:spcBef>
              <a:spcAft>
                <a:spcPts val="0"/>
              </a:spcAft>
              <a:buClr>
                <a:srgbClr val="000000"/>
              </a:buClr>
              <a:buSzPts val="1543"/>
              <a:buFont typeface="Arial"/>
              <a:buNone/>
            </a:pPr>
            <a:r>
              <a:t/>
            </a:r>
            <a:endParaRPr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5"/>
          <p:cNvSpPr txBox="1"/>
          <p:nvPr>
            <p:ph type="title"/>
          </p:nvPr>
        </p:nvSpPr>
        <p:spPr>
          <a:xfrm>
            <a:off x="503873" y="311096"/>
            <a:ext cx="9069705" cy="94937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Arial"/>
              <a:buNone/>
            </a:pPr>
            <a:r>
              <a:rPr b="1" lang="en-US" sz="3200"/>
              <a:t>Laser Safety Review</a:t>
            </a:r>
            <a:endParaRPr b="1" sz="3200"/>
          </a:p>
        </p:txBody>
      </p:sp>
      <p:sp>
        <p:nvSpPr>
          <p:cNvPr id="272" name="Google Shape;272;p35"/>
          <p:cNvSpPr txBox="1"/>
          <p:nvPr>
            <p:ph idx="1" type="body"/>
          </p:nvPr>
        </p:nvSpPr>
        <p:spPr>
          <a:xfrm>
            <a:off x="503873" y="1286505"/>
            <a:ext cx="4450800" cy="536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600">
                <a:latin typeface="Arial"/>
                <a:ea typeface="Arial"/>
                <a:cs typeface="Arial"/>
                <a:sym typeface="Arial"/>
              </a:rPr>
              <a:t>Personal Safety</a:t>
            </a:r>
            <a:endParaRPr sz="1600">
              <a:latin typeface="Arial"/>
              <a:ea typeface="Arial"/>
              <a:cs typeface="Arial"/>
              <a:sym typeface="Arial"/>
            </a:endParaRPr>
          </a:p>
          <a:p>
            <a:pPr indent="-323850" lvl="0" marL="457200" rtl="0" algn="l">
              <a:lnSpc>
                <a:spcPct val="115000"/>
              </a:lnSpc>
              <a:spcBef>
                <a:spcPts val="551"/>
              </a:spcBef>
              <a:spcAft>
                <a:spcPts val="0"/>
              </a:spcAft>
              <a:buSzPts val="1500"/>
              <a:buFont typeface="Arial"/>
              <a:buChar char="●"/>
            </a:pPr>
            <a:r>
              <a:rPr b="1" lang="en-US" sz="1500">
                <a:solidFill>
                  <a:schemeClr val="accent6"/>
                </a:solidFill>
                <a:latin typeface="Arial"/>
                <a:ea typeface="Arial"/>
                <a:cs typeface="Arial"/>
                <a:sym typeface="Arial"/>
              </a:rPr>
              <a:t>Don't stare </a:t>
            </a:r>
            <a:r>
              <a:rPr b="1" lang="en-US" sz="1500">
                <a:solidFill>
                  <a:schemeClr val="accent6"/>
                </a:solidFill>
              </a:rPr>
              <a:t>at the cutting point</a:t>
            </a:r>
            <a:r>
              <a:rPr b="1" lang="en-US" sz="1500">
                <a:solidFill>
                  <a:schemeClr val="accent1"/>
                </a:solidFill>
              </a:rPr>
              <a:t>: </a:t>
            </a:r>
            <a:r>
              <a:rPr lang="en-US" sz="1500">
                <a:solidFill>
                  <a:schemeClr val="dk1"/>
                </a:solidFill>
              </a:rPr>
              <a:t>it </a:t>
            </a:r>
            <a:r>
              <a:rPr lang="en-US" sz="1500">
                <a:solidFill>
                  <a:schemeClr val="dk1"/>
                </a:solidFill>
                <a:latin typeface="Arial"/>
                <a:ea typeface="Arial"/>
                <a:cs typeface="Arial"/>
                <a:sym typeface="Arial"/>
              </a:rPr>
              <a:t>is very bright. The window shields harmful light but prolonged exposure can give you headaches and more.</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Don't cut or engrave materials that will create fires or produce </a:t>
            </a:r>
            <a:r>
              <a:rPr b="1" lang="en-US" sz="1500">
                <a:solidFill>
                  <a:schemeClr val="accent6"/>
                </a:solidFill>
              </a:rPr>
              <a:t>toxic</a:t>
            </a:r>
            <a:r>
              <a:rPr b="1" lang="en-US" sz="1500">
                <a:solidFill>
                  <a:schemeClr val="accent6"/>
                </a:solidFill>
              </a:rPr>
              <a:t> gases</a:t>
            </a:r>
            <a:r>
              <a:rPr b="1" lang="en-US" sz="1500">
                <a:solidFill>
                  <a:schemeClr val="accent1"/>
                </a:solidFill>
              </a:rPr>
              <a:t>:</a:t>
            </a:r>
            <a:r>
              <a:rPr b="1" lang="en-US" sz="1500">
                <a:solidFill>
                  <a:schemeClr val="accent1"/>
                </a:solidFill>
                <a:latin typeface="Arial"/>
                <a:ea typeface="Arial"/>
                <a:cs typeface="Arial"/>
                <a:sym typeface="Arial"/>
              </a:rPr>
              <a:t> </a:t>
            </a:r>
            <a:r>
              <a:rPr lang="en-US" sz="1500">
                <a:solidFill>
                  <a:schemeClr val="dk1"/>
                </a:solidFill>
              </a:rPr>
              <a:t>a list of these is in this presentation and at wiki.makersmiths.org.</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Pause after project completion: </a:t>
            </a:r>
            <a:r>
              <a:rPr lang="en-US" sz="1500">
                <a:solidFill>
                  <a:schemeClr val="dk1"/>
                </a:solidFill>
              </a:rPr>
              <a:t>a</a:t>
            </a:r>
            <a:r>
              <a:rPr lang="en-US" sz="1500">
                <a:solidFill>
                  <a:schemeClr val="dk1"/>
                </a:solidFill>
                <a:latin typeface="Arial"/>
                <a:ea typeface="Arial"/>
                <a:cs typeface="Arial"/>
                <a:sym typeface="Arial"/>
              </a:rPr>
              <a:t>llow air inside the chamber to fully vent ou</a:t>
            </a:r>
            <a:r>
              <a:rPr lang="en-US" sz="1500">
                <a:solidFill>
                  <a:schemeClr val="dk1"/>
                </a:solidFill>
              </a:rPr>
              <a:t>tside</a:t>
            </a:r>
            <a:r>
              <a:rPr lang="en-US" sz="1500">
                <a:solidFill>
                  <a:schemeClr val="dk1"/>
                </a:solidFill>
                <a:latin typeface="Arial"/>
                <a:ea typeface="Arial"/>
                <a:cs typeface="Arial"/>
                <a:sym typeface="Arial"/>
              </a:rPr>
              <a:t>.</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Engrave mirrors from the backing side: </a:t>
            </a:r>
            <a:r>
              <a:rPr lang="en-US" sz="1500">
                <a:solidFill>
                  <a:schemeClr val="dk1"/>
                </a:solidFill>
                <a:latin typeface="Arial"/>
                <a:ea typeface="Arial"/>
                <a:cs typeface="Arial"/>
                <a:sym typeface="Arial"/>
              </a:rPr>
              <a:t>not the front side. If double sided, please cover all sides with an opaque film.</a:t>
            </a:r>
            <a:endParaRPr sz="1500">
              <a:solidFill>
                <a:schemeClr val="dk1"/>
              </a:solidFill>
            </a:endParaRPr>
          </a:p>
          <a:p>
            <a:pPr indent="-196850" lvl="0" marL="285750" rtl="0" algn="l">
              <a:lnSpc>
                <a:spcPct val="100000"/>
              </a:lnSpc>
              <a:spcBef>
                <a:spcPts val="661"/>
              </a:spcBef>
              <a:spcAft>
                <a:spcPts val="0"/>
              </a:spcAft>
              <a:buSzPts val="1400"/>
              <a:buFont typeface="Arial"/>
              <a:buNone/>
            </a:pPr>
            <a:r>
              <a:t/>
            </a:r>
            <a:endParaRPr sz="1400">
              <a:latin typeface="Arial"/>
              <a:ea typeface="Arial"/>
              <a:cs typeface="Arial"/>
              <a:sym typeface="Arial"/>
            </a:endParaRPr>
          </a:p>
          <a:p>
            <a:pPr indent="-149043" lvl="0" marL="377910" rtl="0" algn="l">
              <a:lnSpc>
                <a:spcPct val="100000"/>
              </a:lnSpc>
              <a:spcBef>
                <a:spcPts val="661"/>
              </a:spcBef>
              <a:spcAft>
                <a:spcPts val="0"/>
              </a:spcAft>
              <a:buClr>
                <a:schemeClr val="accent1"/>
              </a:buClr>
              <a:buSzPts val="1400"/>
              <a:buFont typeface="Arial"/>
              <a:buNone/>
            </a:pPr>
            <a:r>
              <a:t/>
            </a:r>
            <a:endParaRPr sz="1400"/>
          </a:p>
        </p:txBody>
      </p:sp>
      <p:sp>
        <p:nvSpPr>
          <p:cNvPr id="273" name="Google Shape;273;p35"/>
          <p:cNvSpPr txBox="1"/>
          <p:nvPr>
            <p:ph idx="2" type="body"/>
          </p:nvPr>
        </p:nvSpPr>
        <p:spPr>
          <a:xfrm>
            <a:off x="5122700" y="1259100"/>
            <a:ext cx="4450800" cy="5969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US" sz="1500">
                <a:latin typeface="Arial"/>
                <a:ea typeface="Arial"/>
                <a:cs typeface="Arial"/>
                <a:sym typeface="Arial"/>
              </a:rPr>
              <a:t>Device Safety</a:t>
            </a:r>
            <a:endParaRPr sz="1500">
              <a:latin typeface="Arial"/>
              <a:ea typeface="Arial"/>
              <a:cs typeface="Arial"/>
              <a:sym typeface="Arial"/>
            </a:endParaRPr>
          </a:p>
          <a:p>
            <a:pPr indent="-323850" lvl="0" marL="457200" rtl="0" algn="l">
              <a:lnSpc>
                <a:spcPct val="115000"/>
              </a:lnSpc>
              <a:spcBef>
                <a:spcPts val="661"/>
              </a:spcBef>
              <a:spcAft>
                <a:spcPts val="0"/>
              </a:spcAft>
              <a:buSzPts val="1500"/>
              <a:buFont typeface="Arial"/>
              <a:buChar char="●"/>
            </a:pPr>
            <a:r>
              <a:rPr b="1" lang="en-US" sz="1500">
                <a:solidFill>
                  <a:schemeClr val="accent6"/>
                </a:solidFill>
              </a:rPr>
              <a:t>Always be sure the External Exhaust Fan is in operation</a:t>
            </a:r>
            <a:r>
              <a:rPr lang="en-US" sz="1500">
                <a:solidFill>
                  <a:schemeClr val="dk1"/>
                </a:solidFill>
                <a:latin typeface="Arial"/>
                <a:ea typeface="Arial"/>
                <a:cs typeface="Arial"/>
                <a:sym typeface="Arial"/>
              </a:rPr>
              <a:t> be</a:t>
            </a:r>
            <a:r>
              <a:rPr lang="en-US" sz="1500">
                <a:solidFill>
                  <a:schemeClr val="dk1"/>
                </a:solidFill>
              </a:rPr>
              <a:t>fore </a:t>
            </a:r>
            <a:r>
              <a:rPr lang="en-US" sz="1500">
                <a:solidFill>
                  <a:schemeClr val="dk1"/>
                </a:solidFill>
                <a:latin typeface="Arial"/>
                <a:ea typeface="Arial"/>
                <a:cs typeface="Arial"/>
                <a:sym typeface="Arial"/>
              </a:rPr>
              <a:t>cutting/engraving.</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Be sure the bed is clean and has no debris from previous uses.</a:t>
            </a:r>
            <a:r>
              <a:rPr lang="en-US" sz="1500">
                <a:solidFill>
                  <a:schemeClr val="dk1"/>
                </a:solidFill>
                <a:latin typeface="Arial"/>
                <a:ea typeface="Arial"/>
                <a:cs typeface="Arial"/>
                <a:sym typeface="Arial"/>
              </a:rPr>
              <a:t>  </a:t>
            </a:r>
            <a:r>
              <a:rPr lang="en-US" sz="1500">
                <a:solidFill>
                  <a:schemeClr val="dk1"/>
                </a:solidFill>
              </a:rPr>
              <a:t>A</a:t>
            </a:r>
            <a:r>
              <a:rPr lang="en-US" sz="1500">
                <a:solidFill>
                  <a:schemeClr val="dk1"/>
                </a:solidFill>
                <a:latin typeface="Arial"/>
                <a:ea typeface="Arial"/>
                <a:cs typeface="Arial"/>
                <a:sym typeface="Arial"/>
              </a:rPr>
              <a:t>lways clean it when you are done.</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Make sure you have focused the Laser Optics</a:t>
            </a:r>
            <a:r>
              <a:rPr lang="en-US" sz="1500">
                <a:solidFill>
                  <a:schemeClr val="dk1"/>
                </a:solidFill>
                <a:latin typeface="Arial"/>
                <a:ea typeface="Arial"/>
                <a:cs typeface="Arial"/>
                <a:sym typeface="Arial"/>
              </a:rPr>
              <a:t> to the top of your material.</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NEVER Leave the  Laser </a:t>
            </a:r>
            <a:r>
              <a:rPr b="1" lang="en-US" sz="1500">
                <a:solidFill>
                  <a:schemeClr val="accent6"/>
                </a:solidFill>
              </a:rPr>
              <a:t>Running</a:t>
            </a:r>
            <a:r>
              <a:rPr b="1" lang="en-US" sz="1500">
                <a:solidFill>
                  <a:schemeClr val="accent6"/>
                </a:solidFill>
              </a:rPr>
              <a:t> Unattended!</a:t>
            </a:r>
            <a:r>
              <a:rPr b="1" lang="en-US" sz="1500">
                <a:solidFill>
                  <a:schemeClr val="accent1"/>
                </a:solidFill>
              </a:rPr>
              <a:t> </a:t>
            </a:r>
            <a:endParaRPr sz="1500">
              <a:solidFill>
                <a:schemeClr val="accent6"/>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If material catches fire, Don't Panic.</a:t>
            </a:r>
            <a:r>
              <a:rPr lang="en-US" sz="1500">
                <a:solidFill>
                  <a:schemeClr val="dk1"/>
                </a:solidFill>
                <a:latin typeface="Arial"/>
                <a:ea typeface="Arial"/>
                <a:cs typeface="Arial"/>
                <a:sym typeface="Arial"/>
              </a:rPr>
              <a:t> Try blowing it out, remove it from the device, cover fire blanket, and as a last resort use the fire extinguisher.</a:t>
            </a:r>
            <a:endParaRPr sz="1500">
              <a:solidFill>
                <a:schemeClr val="dk1"/>
              </a:solidFill>
            </a:endParaRPr>
          </a:p>
          <a:p>
            <a:pPr indent="-323850" lvl="0" marL="457200" rtl="0" algn="l">
              <a:lnSpc>
                <a:spcPct val="115000"/>
              </a:lnSpc>
              <a:spcBef>
                <a:spcPts val="0"/>
              </a:spcBef>
              <a:spcAft>
                <a:spcPts val="0"/>
              </a:spcAft>
              <a:buSzPts val="1500"/>
              <a:buFont typeface="Arial"/>
              <a:buChar char="●"/>
            </a:pPr>
            <a:r>
              <a:rPr b="1" lang="en-US" sz="1500">
                <a:solidFill>
                  <a:schemeClr val="accent6"/>
                </a:solidFill>
              </a:rPr>
              <a:t>Opening any door will stop the laser from firing.</a:t>
            </a:r>
            <a:r>
              <a:rPr lang="en-US" sz="1500">
                <a:solidFill>
                  <a:schemeClr val="dk1"/>
                </a:solidFill>
                <a:latin typeface="Arial"/>
                <a:ea typeface="Arial"/>
                <a:cs typeface="Arial"/>
                <a:sym typeface="Arial"/>
              </a:rPr>
              <a:t>  Use pause button to resume.</a:t>
            </a:r>
            <a:endParaRPr sz="1500">
              <a:solidFill>
                <a:schemeClr val="dk1"/>
              </a:solidFill>
              <a:latin typeface="Arial"/>
              <a:ea typeface="Arial"/>
              <a:cs typeface="Arial"/>
              <a:sym typeface="Arial"/>
            </a:endParaRPr>
          </a:p>
          <a:p>
            <a:pPr indent="-323850" lvl="0" marL="457200" rtl="0" algn="l">
              <a:lnSpc>
                <a:spcPct val="115000"/>
              </a:lnSpc>
              <a:spcBef>
                <a:spcPts val="0"/>
              </a:spcBef>
              <a:spcAft>
                <a:spcPts val="0"/>
              </a:spcAft>
              <a:buSzPts val="1500"/>
              <a:buChar char="●"/>
            </a:pPr>
            <a:r>
              <a:rPr b="1" lang="en-US" sz="1500">
                <a:solidFill>
                  <a:schemeClr val="accent6"/>
                </a:solidFill>
              </a:rPr>
              <a:t>Make sure that the </a:t>
            </a:r>
            <a:r>
              <a:rPr b="1" lang="en-US" sz="1500">
                <a:solidFill>
                  <a:schemeClr val="accent6"/>
                </a:solidFill>
              </a:rPr>
              <a:t>material</a:t>
            </a:r>
            <a:r>
              <a:rPr b="1" lang="en-US" sz="1500">
                <a:solidFill>
                  <a:schemeClr val="accent6"/>
                </a:solidFill>
              </a:rPr>
              <a:t> is supported outside the machine (front and back) if using the passthrough.</a:t>
            </a:r>
            <a:r>
              <a:rPr lang="en-US" sz="1500">
                <a:solidFill>
                  <a:schemeClr val="dk1"/>
                </a:solidFill>
              </a:rPr>
              <a:t> There are </a:t>
            </a:r>
            <a:r>
              <a:rPr lang="en-US" sz="1500">
                <a:solidFill>
                  <a:schemeClr val="dk1"/>
                </a:solidFill>
              </a:rPr>
              <a:t>stand up</a:t>
            </a:r>
            <a:r>
              <a:rPr lang="en-US" sz="1500">
                <a:solidFill>
                  <a:schemeClr val="dk1"/>
                </a:solidFill>
              </a:rPr>
              <a:t> rollers nearby each machine.</a:t>
            </a:r>
            <a:endParaRPr sz="1500"/>
          </a:p>
        </p:txBody>
      </p:sp>
      <p:pic>
        <p:nvPicPr>
          <p:cNvPr id="274" name="Google Shape;274;p35"/>
          <p:cNvPicPr preferRelativeResize="0"/>
          <p:nvPr/>
        </p:nvPicPr>
        <p:blipFill rotWithShape="1">
          <a:blip r:embed="rId3">
            <a:alphaModFix/>
          </a:blip>
          <a:srcRect b="0" l="0" r="0" t="0"/>
          <a:stretch/>
        </p:blipFill>
        <p:spPr>
          <a:xfrm>
            <a:off x="1305600" y="5179873"/>
            <a:ext cx="3068800" cy="2048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36"/>
          <p:cNvSpPr txBox="1"/>
          <p:nvPr>
            <p:ph type="title"/>
          </p:nvPr>
        </p:nvSpPr>
        <p:spPr>
          <a:xfrm>
            <a:off x="503875" y="310896"/>
            <a:ext cx="9069600" cy="917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Font typeface="Montserrat Medium"/>
              <a:buNone/>
            </a:pPr>
            <a:r>
              <a:rPr b="1" lang="en-US" sz="3200">
                <a:latin typeface="Arial"/>
                <a:ea typeface="Arial"/>
                <a:cs typeface="Arial"/>
                <a:sym typeface="Arial"/>
              </a:rPr>
              <a:t>Laser Safety Review: DO NOT LASER</a:t>
            </a:r>
            <a:endParaRPr b="1" sz="3200">
              <a:latin typeface="Arial"/>
              <a:ea typeface="Arial"/>
              <a:cs typeface="Arial"/>
              <a:sym typeface="Arial"/>
            </a:endParaRPr>
          </a:p>
        </p:txBody>
      </p:sp>
      <p:sp>
        <p:nvSpPr>
          <p:cNvPr id="281" name="Google Shape;281;p36"/>
          <p:cNvSpPr txBox="1"/>
          <p:nvPr>
            <p:ph idx="1" type="body"/>
          </p:nvPr>
        </p:nvSpPr>
        <p:spPr>
          <a:xfrm>
            <a:off x="503875" y="1459975"/>
            <a:ext cx="9069600" cy="4006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b="1" lang="en-US" sz="1500" u="sng">
                <a:solidFill>
                  <a:schemeClr val="accent6"/>
                </a:solidFill>
              </a:rPr>
              <a:t>DO NOT LASER List</a:t>
            </a:r>
            <a:r>
              <a:rPr lang="en-US" sz="1500">
                <a:solidFill>
                  <a:schemeClr val="accent6"/>
                </a:solidFill>
              </a:rPr>
              <a:t>  </a:t>
            </a:r>
            <a:endParaRPr sz="1500">
              <a:solidFill>
                <a:schemeClr val="accent6"/>
              </a:solidFill>
            </a:endParaRPr>
          </a:p>
          <a:p>
            <a:pPr indent="-323850" lvl="0" marL="914400" rtl="0" algn="l">
              <a:lnSpc>
                <a:spcPct val="100000"/>
              </a:lnSpc>
              <a:spcBef>
                <a:spcPts val="0"/>
              </a:spcBef>
              <a:spcAft>
                <a:spcPts val="0"/>
              </a:spcAft>
              <a:buSzPts val="1500"/>
              <a:buChar char="●"/>
            </a:pPr>
            <a:r>
              <a:rPr lang="en-US" sz="1500">
                <a:solidFill>
                  <a:schemeClr val="dk1"/>
                </a:solidFill>
              </a:rPr>
              <a:t>A</a:t>
            </a:r>
            <a:r>
              <a:rPr lang="en-US" sz="1500">
                <a:solidFill>
                  <a:schemeClr val="dk1"/>
                </a:solidFill>
              </a:rPr>
              <a:t>ny material that won't cut well or emits gasses</a:t>
            </a:r>
            <a:endParaRPr sz="1500">
              <a:solidFill>
                <a:schemeClr val="dk1"/>
              </a:solidFill>
            </a:endParaRPr>
          </a:p>
          <a:p>
            <a:pPr indent="-323850" lvl="0" marL="914400" rtl="0" algn="l">
              <a:lnSpc>
                <a:spcPct val="100000"/>
              </a:lnSpc>
              <a:spcBef>
                <a:spcPts val="0"/>
              </a:spcBef>
              <a:spcAft>
                <a:spcPts val="0"/>
              </a:spcAft>
              <a:buSzPts val="1500"/>
              <a:buChar char="●"/>
            </a:pPr>
            <a:r>
              <a:rPr lang="en-US" sz="1500"/>
              <a:t>PVC: </a:t>
            </a:r>
            <a:r>
              <a:rPr lang="en-US" sz="1500">
                <a:solidFill>
                  <a:schemeClr val="dk1"/>
                </a:solidFill>
              </a:rPr>
              <a:t>produces hydrochloric acid and toxic fumes</a:t>
            </a:r>
            <a:endParaRPr sz="1500">
              <a:solidFill>
                <a:schemeClr val="dk1"/>
              </a:solidFill>
            </a:endParaRPr>
          </a:p>
          <a:p>
            <a:pPr indent="-323850" lvl="0" marL="914400" rtl="0" algn="l">
              <a:lnSpc>
                <a:spcPct val="100000"/>
              </a:lnSpc>
              <a:spcBef>
                <a:spcPts val="0"/>
              </a:spcBef>
              <a:spcAft>
                <a:spcPts val="0"/>
              </a:spcAft>
              <a:buSzPts val="1500"/>
              <a:buChar char="●"/>
            </a:pPr>
            <a:r>
              <a:rPr lang="en-US" sz="1500"/>
              <a:t>ABS: </a:t>
            </a:r>
            <a:r>
              <a:rPr lang="en-US" sz="1500"/>
              <a:t>e</a:t>
            </a:r>
            <a:r>
              <a:rPr lang="en-US" sz="1500"/>
              <a:t>mits cyanide gas and tends to melt</a:t>
            </a:r>
            <a:endParaRPr sz="1500"/>
          </a:p>
          <a:p>
            <a:pPr indent="-323850" lvl="0" marL="914400" rtl="0" algn="l">
              <a:lnSpc>
                <a:spcPct val="100000"/>
              </a:lnSpc>
              <a:spcBef>
                <a:spcPts val="0"/>
              </a:spcBef>
              <a:spcAft>
                <a:spcPts val="0"/>
              </a:spcAft>
              <a:buSzPts val="1500"/>
              <a:buChar char="●"/>
            </a:pPr>
            <a:r>
              <a:rPr lang="en-US" sz="1500"/>
              <a:t>Polycarbonate/Lexan: </a:t>
            </a:r>
            <a:r>
              <a:rPr lang="en-US" sz="1500"/>
              <a:t>c</a:t>
            </a:r>
            <a:r>
              <a:rPr lang="en-US" sz="1500"/>
              <a:t>uts very poorly, discolors, catches fire, may contain chlori</a:t>
            </a:r>
            <a:r>
              <a:rPr lang="en-US" sz="1500"/>
              <a:t>de which is bad, </a:t>
            </a:r>
            <a:r>
              <a:rPr lang="en-US" sz="1500"/>
              <a:t>might look like </a:t>
            </a:r>
            <a:r>
              <a:rPr lang="en-US" sz="1500"/>
              <a:t>a</a:t>
            </a:r>
            <a:r>
              <a:rPr lang="en-US" sz="1500"/>
              <a:t>crylic but is not</a:t>
            </a:r>
            <a:r>
              <a:rPr lang="en-US" sz="1500"/>
              <a:t> the same thing</a:t>
            </a:r>
            <a:endParaRPr sz="1500"/>
          </a:p>
          <a:p>
            <a:pPr indent="-323850" lvl="0" marL="914400" rtl="0" algn="l">
              <a:lnSpc>
                <a:spcPct val="100000"/>
              </a:lnSpc>
              <a:spcBef>
                <a:spcPts val="0"/>
              </a:spcBef>
              <a:spcAft>
                <a:spcPts val="0"/>
              </a:spcAft>
              <a:buSzPts val="1500"/>
              <a:buChar char="●"/>
            </a:pPr>
            <a:r>
              <a:rPr lang="en-US" sz="1500"/>
              <a:t>Artificial </a:t>
            </a:r>
            <a:r>
              <a:rPr lang="en-US" sz="1500"/>
              <a:t>l</a:t>
            </a:r>
            <a:r>
              <a:rPr lang="en-US" sz="1500"/>
              <a:t>eathers, Pleather: contains PV</a:t>
            </a:r>
            <a:r>
              <a:rPr lang="en-US" sz="1500"/>
              <a:t>C and produces toxic gasses when lasercut</a:t>
            </a:r>
            <a:endParaRPr sz="1500"/>
          </a:p>
          <a:p>
            <a:pPr indent="-323850" lvl="0" marL="914400" rtl="0" algn="l">
              <a:lnSpc>
                <a:spcPct val="100000"/>
              </a:lnSpc>
              <a:spcBef>
                <a:spcPts val="0"/>
              </a:spcBef>
              <a:spcAft>
                <a:spcPts val="0"/>
              </a:spcAft>
              <a:buSzPts val="1500"/>
              <a:buChar char="●"/>
            </a:pPr>
            <a:r>
              <a:rPr lang="en-US" sz="1500"/>
              <a:t>High Density </a:t>
            </a:r>
            <a:r>
              <a:rPr lang="en-US" sz="1500"/>
              <a:t>Polyethylene (HDPE): </a:t>
            </a:r>
            <a:r>
              <a:rPr lang="en-US" sz="1500"/>
              <a:t>milk bottle plastic, melts and creates fires</a:t>
            </a:r>
            <a:endParaRPr sz="1500"/>
          </a:p>
          <a:p>
            <a:pPr indent="-323850" lvl="0" marL="914400" rtl="0" algn="l">
              <a:lnSpc>
                <a:spcPct val="100000"/>
              </a:lnSpc>
              <a:spcBef>
                <a:spcPts val="0"/>
              </a:spcBef>
              <a:spcAft>
                <a:spcPts val="0"/>
              </a:spcAft>
              <a:buSzPts val="1500"/>
              <a:buChar char="●"/>
            </a:pPr>
            <a:r>
              <a:rPr lang="en-US" sz="1500"/>
              <a:t>Foams like PolyStyrene or PolyPropylene: they catch fire</a:t>
            </a:r>
            <a:endParaRPr sz="1500"/>
          </a:p>
          <a:p>
            <a:pPr indent="-323850" lvl="0" marL="914400" rtl="0" algn="l">
              <a:lnSpc>
                <a:spcPct val="100000"/>
              </a:lnSpc>
              <a:spcBef>
                <a:spcPts val="0"/>
              </a:spcBef>
              <a:spcAft>
                <a:spcPts val="0"/>
              </a:spcAft>
              <a:buSzPts val="1500"/>
              <a:buChar char="●"/>
            </a:pPr>
            <a:r>
              <a:rPr lang="en-US" sz="1500"/>
              <a:t>Fiberglass</a:t>
            </a:r>
            <a:r>
              <a:rPr lang="en-US" sz="1500"/>
              <a:t>: </a:t>
            </a:r>
            <a:r>
              <a:rPr lang="en-US" sz="1500"/>
              <a:t>emits fumes</a:t>
            </a:r>
            <a:endParaRPr sz="1500"/>
          </a:p>
          <a:p>
            <a:pPr indent="-323850" lvl="0" marL="914400" rtl="0" algn="l">
              <a:lnSpc>
                <a:spcPct val="100000"/>
              </a:lnSpc>
              <a:spcBef>
                <a:spcPts val="0"/>
              </a:spcBef>
              <a:spcAft>
                <a:spcPts val="0"/>
              </a:spcAft>
              <a:buSzPts val="1500"/>
              <a:buChar char="●"/>
            </a:pPr>
            <a:r>
              <a:rPr lang="en-US" sz="1500"/>
              <a:t>C</a:t>
            </a:r>
            <a:r>
              <a:rPr lang="en-US" sz="1500"/>
              <a:t>ellulose: combustible</a:t>
            </a:r>
            <a:endParaRPr sz="1500"/>
          </a:p>
          <a:p>
            <a:pPr indent="0" lvl="0" marL="0" rtl="0" algn="l">
              <a:lnSpc>
                <a:spcPct val="100000"/>
              </a:lnSpc>
              <a:spcBef>
                <a:spcPts val="0"/>
              </a:spcBef>
              <a:spcAft>
                <a:spcPts val="0"/>
              </a:spcAft>
              <a:buClr>
                <a:srgbClr val="000000"/>
              </a:buClr>
              <a:buSzPts val="2000"/>
              <a:buFont typeface="Arial"/>
              <a:buNone/>
            </a:pPr>
            <a:r>
              <a:t/>
            </a:r>
            <a:endParaRPr sz="1500"/>
          </a:p>
        </p:txBody>
      </p:sp>
      <p:pic>
        <p:nvPicPr>
          <p:cNvPr id="282" name="Google Shape;282;p36"/>
          <p:cNvPicPr preferRelativeResize="0"/>
          <p:nvPr/>
        </p:nvPicPr>
        <p:blipFill>
          <a:blip r:embed="rId3">
            <a:alphaModFix/>
          </a:blip>
          <a:stretch>
            <a:fillRect/>
          </a:stretch>
        </p:blipFill>
        <p:spPr>
          <a:xfrm>
            <a:off x="425288" y="5389975"/>
            <a:ext cx="1699268" cy="1561050"/>
          </a:xfrm>
          <a:prstGeom prst="rect">
            <a:avLst/>
          </a:prstGeom>
          <a:noFill/>
          <a:ln cap="flat" cmpd="sng" w="28575">
            <a:solidFill>
              <a:schemeClr val="dk2"/>
            </a:solidFill>
            <a:prstDash val="solid"/>
            <a:round/>
            <a:headEnd len="sm" w="sm" type="none"/>
            <a:tailEnd len="sm" w="sm" type="none"/>
          </a:ln>
        </p:spPr>
      </p:pic>
      <p:pic>
        <p:nvPicPr>
          <p:cNvPr id="283" name="Google Shape;283;p36"/>
          <p:cNvPicPr preferRelativeResize="0"/>
          <p:nvPr/>
        </p:nvPicPr>
        <p:blipFill rotWithShape="1">
          <a:blip r:embed="rId4">
            <a:alphaModFix/>
          </a:blip>
          <a:srcRect b="0" l="0" r="27425" t="0"/>
          <a:stretch/>
        </p:blipFill>
        <p:spPr>
          <a:xfrm>
            <a:off x="4189100" y="5389975"/>
            <a:ext cx="1699275" cy="1561050"/>
          </a:xfrm>
          <a:prstGeom prst="rect">
            <a:avLst/>
          </a:prstGeom>
          <a:noFill/>
          <a:ln cap="flat" cmpd="sng" w="28575">
            <a:solidFill>
              <a:schemeClr val="dk2"/>
            </a:solidFill>
            <a:prstDash val="solid"/>
            <a:round/>
            <a:headEnd len="sm" w="sm" type="none"/>
            <a:tailEnd len="sm" w="sm" type="none"/>
          </a:ln>
        </p:spPr>
      </p:pic>
      <p:pic>
        <p:nvPicPr>
          <p:cNvPr id="284" name="Google Shape;284;p36"/>
          <p:cNvPicPr preferRelativeResize="0"/>
          <p:nvPr/>
        </p:nvPicPr>
        <p:blipFill rotWithShape="1">
          <a:blip r:embed="rId5">
            <a:alphaModFix/>
          </a:blip>
          <a:srcRect b="0" l="10631" r="16497" t="0"/>
          <a:stretch/>
        </p:blipFill>
        <p:spPr>
          <a:xfrm>
            <a:off x="2307187" y="5389975"/>
            <a:ext cx="1699277" cy="1561051"/>
          </a:xfrm>
          <a:prstGeom prst="rect">
            <a:avLst/>
          </a:prstGeom>
          <a:noFill/>
          <a:ln cap="flat" cmpd="sng" w="28575">
            <a:solidFill>
              <a:schemeClr val="dk2"/>
            </a:solidFill>
            <a:prstDash val="solid"/>
            <a:round/>
            <a:headEnd len="sm" w="sm" type="none"/>
            <a:tailEnd len="sm" w="sm" type="none"/>
          </a:ln>
        </p:spPr>
      </p:pic>
      <p:pic>
        <p:nvPicPr>
          <p:cNvPr id="285" name="Google Shape;285;p36"/>
          <p:cNvPicPr preferRelativeResize="0"/>
          <p:nvPr/>
        </p:nvPicPr>
        <p:blipFill rotWithShape="1">
          <a:blip r:embed="rId6">
            <a:alphaModFix/>
          </a:blip>
          <a:srcRect b="0" l="13735" r="13742" t="0"/>
          <a:stretch/>
        </p:blipFill>
        <p:spPr>
          <a:xfrm>
            <a:off x="7952888" y="5389975"/>
            <a:ext cx="1699274" cy="1561050"/>
          </a:xfrm>
          <a:prstGeom prst="rect">
            <a:avLst/>
          </a:prstGeom>
          <a:noFill/>
          <a:ln cap="flat" cmpd="sng" w="28575">
            <a:solidFill>
              <a:schemeClr val="dk2"/>
            </a:solidFill>
            <a:prstDash val="solid"/>
            <a:round/>
            <a:headEnd len="sm" w="sm" type="none"/>
            <a:tailEnd len="sm" w="sm" type="none"/>
          </a:ln>
        </p:spPr>
      </p:pic>
      <p:pic>
        <p:nvPicPr>
          <p:cNvPr id="286" name="Google Shape;286;p36"/>
          <p:cNvPicPr preferRelativeResize="0"/>
          <p:nvPr/>
        </p:nvPicPr>
        <p:blipFill rotWithShape="1">
          <a:blip r:embed="rId7">
            <a:alphaModFix/>
          </a:blip>
          <a:srcRect b="23277" l="4883" r="15574" t="23272"/>
          <a:stretch/>
        </p:blipFill>
        <p:spPr>
          <a:xfrm>
            <a:off x="6071000" y="5389975"/>
            <a:ext cx="1740075" cy="1561050"/>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Makersmiths_2">
  <a:themeElements>
    <a:clrScheme name="Makersmiths">
      <a:dk1>
        <a:srgbClr val="000000"/>
      </a:dk1>
      <a:lt1>
        <a:srgbClr val="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akersmiths_White">
  <a:themeElements>
    <a:clrScheme name="Makersmiths">
      <a:dk1>
        <a:srgbClr val="000000"/>
      </a:dk1>
      <a:lt1>
        <a:srgbClr val="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