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238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7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40793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3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0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9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4651375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40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88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063500" y="5150200"/>
            <a:ext cx="76233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63775" y="4149300"/>
            <a:ext cx="76233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835175" y="4149300"/>
            <a:ext cx="2286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835175" y="5150200"/>
            <a:ext cx="2286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90300" y="989675"/>
            <a:ext cx="8475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081087" y="725487"/>
            <a:ext cx="54863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9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240575"/>
            <a:ext cx="8229600" cy="4888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285750" indent="-285750">
              <a:buFont typeface="Arial" panose="020B0604020202020204" pitchFamily="34" charset="0"/>
              <a:buChar char="•"/>
              <a:defRPr/>
            </a:lvl2pPr>
            <a:lvl3pPr marL="854075" indent="-223838">
              <a:buFont typeface="Arial" panose="020B0604020202020204" pitchFamily="34" charset="0"/>
              <a:buChar char="•"/>
              <a:defRPr/>
            </a:lvl3pPr>
            <a:lvl4pPr marL="517525" indent="50800">
              <a:buFont typeface="Arial" panose="020B0604020202020204" pitchFamily="34" charset="0"/>
              <a:buChar char="•"/>
              <a:defRPr/>
            </a:lvl4pPr>
            <a:lvl5pPr marL="630238" indent="-3460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4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99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2374"/>
            <a:ext cx="82296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457125" y="3246853"/>
            <a:ext cx="82296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515750" y="4056250"/>
            <a:ext cx="8196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87875" y="1296375"/>
            <a:ext cx="82296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529675" y="4167775"/>
            <a:ext cx="82296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82102"/>
            <a:ext cx="82296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30480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48200" y="134905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4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96442"/>
            <a:ext cx="38862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3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303"/>
            <a:ext cx="7886700" cy="8411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44971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68883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44971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68883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3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3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654" y="261938"/>
            <a:ext cx="7646583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5"/>
            <a:ext cx="9144000" cy="3997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66928" y="1343025"/>
            <a:ext cx="7675360" cy="104933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Gotham Medium"/>
              </a:defRPr>
            </a:lvl1pPr>
            <a:lvl2pPr>
              <a:defRPr sz="2000">
                <a:latin typeface="Gotham Medium"/>
              </a:defRPr>
            </a:lvl2pPr>
            <a:lvl3pPr>
              <a:defRPr sz="2000">
                <a:latin typeface="Gotham Medium"/>
              </a:defRPr>
            </a:lvl3pPr>
            <a:lvl4pPr>
              <a:defRPr sz="2000">
                <a:latin typeface="Gotham Medium"/>
              </a:defRPr>
            </a:lvl4pPr>
            <a:lvl5pPr>
              <a:defRPr sz="2000">
                <a:latin typeface="Gotham Medium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5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09" y="301558"/>
            <a:ext cx="7735946" cy="8171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93779"/>
            <a:ext cx="4629150" cy="45672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58766"/>
            <a:ext cx="2949178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5/13/2018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2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311285"/>
            <a:ext cx="82296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710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rsmiths.wildapricot.org/join-u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have three levels of membership to choose from – below are benefits</a:t>
            </a:r>
            <a:r>
              <a:rPr lang="en-US" b="1" dirty="0"/>
              <a:t> </a:t>
            </a:r>
            <a:r>
              <a:rPr lang="en-US" dirty="0"/>
              <a:t>of the respective levels:</a:t>
            </a:r>
          </a:p>
          <a:p>
            <a:pPr marL="0" indent="0">
              <a:buNone/>
            </a:pPr>
            <a:r>
              <a:rPr lang="en-US" b="1" u="sng" dirty="0"/>
              <a:t>Guest Members:</a:t>
            </a:r>
            <a:endParaRPr lang="en-US" dirty="0"/>
          </a:p>
          <a:p>
            <a:r>
              <a:rPr lang="en-US" dirty="0"/>
              <a:t>Invitations to our events.</a:t>
            </a:r>
          </a:p>
          <a:p>
            <a:r>
              <a:rPr lang="en-US" dirty="0"/>
              <a:t>Receive our periodic Newsletters keeping you informed of what's happening here and events.</a:t>
            </a:r>
          </a:p>
          <a:p>
            <a:r>
              <a:rPr lang="en-US" dirty="0"/>
              <a:t>Use of space at invitation of Associate or Full Members.</a:t>
            </a:r>
          </a:p>
          <a:p>
            <a:r>
              <a:rPr lang="en-US" dirty="0"/>
              <a:t>Can pay online for classes, workshops, tool time, etc.</a:t>
            </a:r>
          </a:p>
          <a:p>
            <a:pPr marL="0" indent="0">
              <a:buNone/>
            </a:pPr>
            <a:r>
              <a:rPr lang="en-US" b="1" u="sng" dirty="0"/>
              <a:t>Associate Members:</a:t>
            </a:r>
            <a:endParaRPr lang="en-US" dirty="0"/>
          </a:p>
          <a:p>
            <a:r>
              <a:rPr lang="en-US" dirty="0"/>
              <a:t>All of the Guest Member benefits noted above.</a:t>
            </a:r>
          </a:p>
          <a:p>
            <a:r>
              <a:rPr lang="en-US" dirty="0"/>
              <a:t>Special Discounts on classes, workshops, materials and tool use time like discounts on use of laser cutter.</a:t>
            </a:r>
          </a:p>
          <a:p>
            <a:r>
              <a:rPr lang="en-US" dirty="0"/>
              <a:t>Can bring along 1 guest.</a:t>
            </a:r>
          </a:p>
          <a:p>
            <a:r>
              <a:rPr lang="en-US" dirty="0"/>
              <a:t>Mentorship by a Full Member who can answer most all of your questions and concerns.</a:t>
            </a:r>
          </a:p>
          <a:p>
            <a:r>
              <a:rPr lang="en-US" dirty="0"/>
              <a:t>Use of space anytime a Full Member is present</a:t>
            </a:r>
          </a:p>
          <a:p>
            <a:r>
              <a:rPr lang="en-US" dirty="0"/>
              <a:t>Use of all our tools (subject to safety and training requirements)</a:t>
            </a:r>
          </a:p>
          <a:p>
            <a:r>
              <a:rPr lang="en-US" dirty="0"/>
              <a:t>The Associate Monthly Membership fee is $50 per month </a:t>
            </a:r>
          </a:p>
          <a:p>
            <a:pPr marL="0" indent="0">
              <a:buNone/>
            </a:pPr>
            <a:r>
              <a:rPr lang="en-US" b="1" u="sng" dirty="0"/>
              <a:t>Full Members:</a:t>
            </a:r>
            <a:endParaRPr lang="en-US" dirty="0"/>
          </a:p>
          <a:p>
            <a:r>
              <a:rPr lang="en-US" dirty="0"/>
              <a:t>Must be voted in at a Member Meeting after a trial period as an Associate Member</a:t>
            </a:r>
          </a:p>
          <a:p>
            <a:r>
              <a:rPr lang="en-US" dirty="0"/>
              <a:t>All of the Associate Member benefits noted above</a:t>
            </a:r>
          </a:p>
          <a:p>
            <a:r>
              <a:rPr lang="en-US" dirty="0"/>
              <a:t>Key Holder with 24/7 access to the space</a:t>
            </a:r>
          </a:p>
          <a:p>
            <a:r>
              <a:rPr lang="en-US" dirty="0"/>
              <a:t>Can bring along up to 3 guests.</a:t>
            </a:r>
          </a:p>
          <a:p>
            <a:r>
              <a:rPr lang="en-US" dirty="0"/>
              <a:t>The Full Monthly Membership fee is $100 per month</a:t>
            </a:r>
          </a:p>
          <a:p>
            <a:pPr marL="0" indent="0">
              <a:buNone/>
            </a:pPr>
            <a:r>
              <a:rPr lang="en-US" dirty="0"/>
              <a:t>Go to </a:t>
            </a:r>
            <a:r>
              <a:rPr lang="en-US" dirty="0">
                <a:hlinkClick r:id="rId2"/>
              </a:rPr>
              <a:t>https://makersmiths.wildapricot.org/join-us</a:t>
            </a:r>
            <a:r>
              <a:rPr lang="en-US" dirty="0"/>
              <a:t> for more info and to choose </a:t>
            </a:r>
            <a:r>
              <a:rPr lang="en-US"/>
              <a:t>a membership.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33543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151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Gotham Medium</vt:lpstr>
      <vt:lpstr>Gothic medium</vt:lpstr>
      <vt:lpstr>Arial</vt:lpstr>
      <vt:lpstr>Makersmiths_2</vt:lpstr>
      <vt:lpstr>Membership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pugh</dc:creator>
  <cp:lastModifiedBy>ralph pugh</cp:lastModifiedBy>
  <cp:revision>11</cp:revision>
  <dcterms:created xsi:type="dcterms:W3CDTF">2018-04-17T01:41:09Z</dcterms:created>
  <dcterms:modified xsi:type="dcterms:W3CDTF">2018-05-13T23:12:39Z</dcterms:modified>
</cp:coreProperties>
</file>