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238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7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40793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3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85875"/>
            <a:ext cx="40400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4648200" y="1295400"/>
            <a:ext cx="40419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457200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4651375" y="2133600"/>
            <a:ext cx="40385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5920" indent="5079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8800" indent="-1270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1678" indent="-5078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4560" indent="-4826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cxnSp>
        <p:nvCxnSpPr>
          <p:cNvPr id="7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40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33475" y="3648075"/>
            <a:ext cx="75645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904875" y="3648075"/>
            <a:ext cx="2286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5125" y="1046575"/>
            <a:ext cx="2477999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385762" y="384175"/>
            <a:ext cx="2357399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88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063500" y="5150200"/>
            <a:ext cx="76233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800">
                <a:solidFill>
                  <a:srgbClr val="595959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63775" y="4149300"/>
            <a:ext cx="76233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600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835175" y="4149300"/>
            <a:ext cx="2286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835175" y="5150200"/>
            <a:ext cx="2286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90300" y="989675"/>
            <a:ext cx="8475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081087" y="725487"/>
            <a:ext cx="54863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9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240575"/>
            <a:ext cx="8229600" cy="4888800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285750" indent="-285750">
              <a:buFont typeface="Arial" panose="020B0604020202020204" pitchFamily="34" charset="0"/>
              <a:buChar char="•"/>
              <a:defRPr/>
            </a:lvl2pPr>
            <a:lvl3pPr marL="854075" indent="-223838">
              <a:buFont typeface="Arial" panose="020B0604020202020204" pitchFamily="34" charset="0"/>
              <a:buChar char="•"/>
              <a:defRPr/>
            </a:lvl3pPr>
            <a:lvl4pPr marL="517525" indent="50800">
              <a:buFont typeface="Arial" panose="020B0604020202020204" pitchFamily="34" charset="0"/>
              <a:buChar char="•"/>
              <a:defRPr/>
            </a:lvl4pPr>
            <a:lvl5pPr marL="630238" indent="-3460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4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99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2374"/>
            <a:ext cx="82296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457125" y="3246853"/>
            <a:ext cx="82296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515750" y="4056250"/>
            <a:ext cx="8196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87875" y="1296375"/>
            <a:ext cx="82296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529675" y="4167775"/>
            <a:ext cx="82296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82102"/>
            <a:ext cx="82296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30480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48200" y="1349050"/>
            <a:ext cx="40385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159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687" indent="1746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2325" indent="1587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962" indent="-42862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1600" indent="-3810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5920" indent="5079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8800" indent="-12700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1678" indent="-5078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4560" indent="-4826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endParaRPr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4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96442"/>
            <a:ext cx="38862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3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303"/>
            <a:ext cx="7886700" cy="8411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44971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68883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544971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68883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3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3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654" y="261938"/>
            <a:ext cx="7646583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600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5"/>
            <a:ext cx="9144000" cy="3997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66928" y="1343025"/>
            <a:ext cx="7675360" cy="104933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Gotham Medium"/>
              </a:defRPr>
            </a:lvl1pPr>
            <a:lvl2pPr>
              <a:defRPr sz="2000">
                <a:latin typeface="Gotham Medium"/>
              </a:defRPr>
            </a:lvl2pPr>
            <a:lvl3pPr>
              <a:defRPr sz="2000">
                <a:latin typeface="Gotham Medium"/>
              </a:defRPr>
            </a:lvl3pPr>
            <a:lvl4pPr>
              <a:defRPr sz="2000">
                <a:latin typeface="Gotham Medium"/>
              </a:defRPr>
            </a:lvl4pPr>
            <a:lvl5pPr>
              <a:defRPr sz="2000">
                <a:latin typeface="Gotham Medium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5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09" y="301558"/>
            <a:ext cx="7735946" cy="8171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93779"/>
            <a:ext cx="4629150" cy="45672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58766"/>
            <a:ext cx="2949178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66789" y="6317441"/>
            <a:ext cx="902907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fld id="{AA9D5E35-DFEC-4D25-9D5F-6971E14AB8F5}" type="datetime1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5708" y="6317441"/>
            <a:ext cx="6556443" cy="27432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8162" y="6317441"/>
            <a:ext cx="389106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84" y="6132106"/>
            <a:ext cx="84132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2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607686"/>
            <a:ext cx="9144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311285"/>
            <a:ext cx="82296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1"/>
            <a:ext cx="9144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710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OUfEiRts38" TargetMode="External"/><Relationship Id="rId2" Type="http://schemas.openxmlformats.org/officeDocument/2006/relationships/hyperlink" Target="https://get.slack.help/hc/en-us/articles/11500299098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am04.safelinks.protection.outlook.com/?url=https://www.craftsy.com/woodworking/shop/woodworking-classes&amp;data=02|01||52296c13ae824b6b61be08d543f47ff1|84df9e7fe9f640afb435aaaaaaaaaaaa|1|0|636489639760782175&amp;sdata=Z8wcPkFH0IK5wC038h/OlXwoxI74lu6aKFXgsCAaH8g%3D&amp;reserved=0" TargetMode="External"/><Relationship Id="rId4" Type="http://schemas.openxmlformats.org/officeDocument/2006/relationships/hyperlink" Target="https://www.inventables.com/projec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95A5-7539-43DD-9343-CCDA40CC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</a:t>
            </a:r>
            <a:r>
              <a:rPr lang="en-US"/>
              <a:t>Started - Making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1FC08-69F0-4444-B54C-FBFA3EEB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Hours</a:t>
            </a:r>
            <a:r>
              <a:rPr lang="en-US" dirty="0"/>
              <a:t> - The space is open 24/7 for Full Members. Associates need Full Member present to enter.</a:t>
            </a:r>
          </a:p>
          <a:p>
            <a:r>
              <a:rPr lang="en-US" b="1" dirty="0"/>
              <a:t>Mentorships</a:t>
            </a:r>
            <a:r>
              <a:rPr lang="en-US" dirty="0"/>
              <a:t> -  </a:t>
            </a:r>
          </a:p>
          <a:p>
            <a:pPr marL="568325" lvl="2" indent="0">
              <a:buNone/>
            </a:pPr>
            <a:r>
              <a:rPr lang="en-US" dirty="0"/>
              <a:t>There are stewards allocated to each room. </a:t>
            </a:r>
          </a:p>
          <a:p>
            <a:pPr marL="568325" lvl="2" indent="0">
              <a:buNone/>
            </a:pPr>
            <a:r>
              <a:rPr lang="en-US" dirty="0"/>
              <a:t>A Full Member can mentor an Associate Member</a:t>
            </a:r>
          </a:p>
          <a:p>
            <a:pPr marL="568325" lvl="2" indent="0">
              <a:buNone/>
            </a:pPr>
            <a:r>
              <a:rPr lang="en-US" dirty="0"/>
              <a:t>The best way to find a mentor is to turn up at the meetings and network with the people, Talk to the folks about what you want to do, or where you need help.</a:t>
            </a:r>
          </a:p>
          <a:p>
            <a:pPr marL="568325" lvl="2" indent="0">
              <a:buNone/>
            </a:pPr>
            <a:r>
              <a:rPr lang="en-US" dirty="0"/>
              <a:t>Below is a small sample of the type of MS meetings available :</a:t>
            </a:r>
          </a:p>
          <a:p>
            <a:pPr lvl="8" indent="-285750"/>
            <a:r>
              <a:rPr lang="en-US" dirty="0"/>
              <a:t>                Open Woodshop, 3D Printing - Level 1, Arduino Introduction 101 Class, </a:t>
            </a:r>
          </a:p>
          <a:p>
            <a:pPr lvl="8" indent="-285750"/>
            <a:r>
              <a:rPr lang="en-US" dirty="0"/>
              <a:t>                MS-P Brag Thursday,</a:t>
            </a:r>
            <a:r>
              <a:rPr lang="en-US" b="1" dirty="0"/>
              <a:t> </a:t>
            </a:r>
            <a:r>
              <a:rPr lang="en-US" dirty="0"/>
              <a:t>MS-P Open Shop/Work Day,</a:t>
            </a:r>
            <a:r>
              <a:rPr lang="en-US" b="1" dirty="0"/>
              <a:t> </a:t>
            </a:r>
            <a:r>
              <a:rPr lang="en-US" dirty="0"/>
              <a:t>Block of the Month Quilting Party,</a:t>
            </a:r>
            <a:r>
              <a:rPr lang="en-US" b="1" dirty="0"/>
              <a:t> </a:t>
            </a:r>
          </a:p>
          <a:p>
            <a:pPr lvl="8" indent="-285750"/>
            <a:r>
              <a:rPr lang="en-US" dirty="0"/>
              <a:t>                MS-P Fix-it First Thursday, Leesburg Makersmiths Craft Night, Laser Cutter Introduction</a:t>
            </a:r>
            <a:endParaRPr lang="en-US" b="1" dirty="0"/>
          </a:p>
          <a:p>
            <a:r>
              <a:rPr lang="en-US" b="1" dirty="0"/>
              <a:t>Resources</a:t>
            </a:r>
          </a:p>
          <a:p>
            <a:pPr marL="568325" lvl="2" indent="0">
              <a:buNone/>
            </a:pPr>
            <a:r>
              <a:rPr lang="en-US" dirty="0"/>
              <a:t>In addition to the Makersmith support and classes, there are numerous local </a:t>
            </a:r>
            <a:r>
              <a:rPr lang="en-US"/>
              <a:t>and online classes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Below are just a few options: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	YouTube – Slack Video Guides, CorelDraw guides for Laser Cutting, 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                    Fusion 360 with Lars Christensen.</a:t>
            </a:r>
            <a:endParaRPr lang="en-US" b="1" dirty="0"/>
          </a:p>
          <a:p>
            <a:pPr marL="568325" lvl="2" indent="0">
              <a:buNone/>
            </a:pPr>
            <a:r>
              <a:rPr lang="en-US" dirty="0"/>
              <a:t>	Leesburg Woodcraft classes – </a:t>
            </a:r>
            <a:endParaRPr lang="en-US" b="1" dirty="0"/>
          </a:p>
          <a:p>
            <a:pPr marL="568325" lvl="2" indent="0">
              <a:buNone/>
            </a:pPr>
            <a:r>
              <a:rPr lang="en-US" u="sng" dirty="0">
                <a:hlinkClick r:id="rId2"/>
              </a:rPr>
              <a:t>https://get.slack.help/hc/en-us/articles/115002990986</a:t>
            </a:r>
            <a:r>
              <a:rPr lang="en-US" dirty="0"/>
              <a:t>   </a:t>
            </a:r>
            <a:endParaRPr lang="en-US" b="1" dirty="0"/>
          </a:p>
          <a:p>
            <a:pPr marL="568325" lvl="2" indent="0">
              <a:buNone/>
            </a:pPr>
            <a:r>
              <a:rPr lang="en-US" u="sng" dirty="0">
                <a:hlinkClick r:id="rId3"/>
              </a:rPr>
              <a:t>https://www.youtube.com/watch?v=dOUfEiRts38</a:t>
            </a:r>
            <a:r>
              <a:rPr lang="en-US" dirty="0"/>
              <a:t>                               </a:t>
            </a:r>
            <a:r>
              <a:rPr lang="en-US" u="sng" dirty="0">
                <a:hlinkClick r:id="rId4"/>
              </a:rPr>
              <a:t>https://www.inventables.com/projects</a:t>
            </a:r>
            <a:endParaRPr lang="en-US" b="1" dirty="0"/>
          </a:p>
          <a:p>
            <a:pPr marL="568325" lvl="2" indent="0">
              <a:buNone/>
            </a:pPr>
            <a:r>
              <a:rPr lang="en-US" u="sng" dirty="0">
                <a:hlinkClick r:id="rId5"/>
              </a:rPr>
              <a:t>https://www.craftsy</a:t>
            </a:r>
            <a:r>
              <a:rPr lang="en-US" u="sng" dirty="0">
                <a:hlinkClick r:id="rId4"/>
              </a:rPr>
              <a:t>les.com/projects</a:t>
            </a:r>
            <a:r>
              <a:rPr lang="en-US" u="sng" dirty="0">
                <a:hlinkClick r:id="rId5"/>
              </a:rPr>
              <a:t>.com/woodworking/shop/woodworking-classes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33543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163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Gotham Medium</vt:lpstr>
      <vt:lpstr>Gothic medium</vt:lpstr>
      <vt:lpstr>Arial</vt:lpstr>
      <vt:lpstr>Makersmiths_2</vt:lpstr>
      <vt:lpstr>Getting Started - Making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pugh</dc:creator>
  <cp:lastModifiedBy>ralph pugh</cp:lastModifiedBy>
  <cp:revision>3</cp:revision>
  <dcterms:created xsi:type="dcterms:W3CDTF">2018-04-17T01:41:09Z</dcterms:created>
  <dcterms:modified xsi:type="dcterms:W3CDTF">2018-04-17T01:53:26Z</dcterms:modified>
</cp:coreProperties>
</file>