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85" r:id="rId3"/>
  </p:sldMasterIdLst>
  <p:notesMasterIdLst>
    <p:notesMasterId r:id="rId22"/>
  </p:notesMasterIdLst>
  <p:handoutMasterIdLst>
    <p:handoutMasterId r:id="rId23"/>
  </p:handoutMasterIdLst>
  <p:sldIdLst>
    <p:sldId id="335" r:id="rId4"/>
    <p:sldId id="337" r:id="rId5"/>
    <p:sldId id="340" r:id="rId6"/>
    <p:sldId id="338" r:id="rId7"/>
    <p:sldId id="341" r:id="rId8"/>
    <p:sldId id="342" r:id="rId9"/>
    <p:sldId id="357" r:id="rId10"/>
    <p:sldId id="345" r:id="rId11"/>
    <p:sldId id="344" r:id="rId12"/>
    <p:sldId id="360" r:id="rId13"/>
    <p:sldId id="361" r:id="rId14"/>
    <p:sldId id="362" r:id="rId15"/>
    <p:sldId id="359" r:id="rId16"/>
    <p:sldId id="363" r:id="rId17"/>
    <p:sldId id="367" r:id="rId18"/>
    <p:sldId id="364" r:id="rId19"/>
    <p:sldId id="365" r:id="rId20"/>
    <p:sldId id="366" r:id="rId21"/>
  </p:sldIdLst>
  <p:sldSz cx="9144000" cy="6858000" type="overhead"/>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1200" userDrawn="1">
          <p15:clr>
            <a:srgbClr val="A4A3A4"/>
          </p15:clr>
        </p15:guide>
        <p15:guide id="3" pos="900">
          <p15:clr>
            <a:srgbClr val="A4A3A4"/>
          </p15:clr>
        </p15:guide>
      </p15:sldGuideLst>
    </p:ext>
    <p:ext uri="{2D200454-40CA-4A62-9FC3-DE9A4176ACB9}">
      <p15:notesGuideLst xmlns:p15="http://schemas.microsoft.com/office/powerpoint/2012/main">
        <p15:guide id="1" orient="horz" pos="2931" userDrawn="1">
          <p15:clr>
            <a:srgbClr val="A4A3A4"/>
          </p15:clr>
        </p15:guide>
        <p15:guide id="2" pos="221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472A"/>
    <a:srgbClr val="C8290E"/>
    <a:srgbClr val="C3BAA9"/>
    <a:srgbClr val="F5002F"/>
    <a:srgbClr val="ADA089"/>
    <a:srgbClr val="EAB200"/>
    <a:srgbClr val="E2CFF1"/>
    <a:srgbClr val="CFC8BB"/>
    <a:srgbClr val="B0A48E"/>
    <a:srgbClr val="CB13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E3E10C5-B490-4C45-AF11-1E9CDAFD31EA}" v="38" dt="2018-08-15T22:05:59.12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90" autoAdjust="0"/>
    <p:restoredTop sz="94660"/>
  </p:normalViewPr>
  <p:slideViewPr>
    <p:cSldViewPr snapToGrid="0" showGuides="1">
      <p:cViewPr varScale="1">
        <p:scale>
          <a:sx n="111" d="100"/>
          <a:sy n="111" d="100"/>
        </p:scale>
        <p:origin x="1242" y="102"/>
      </p:cViewPr>
      <p:guideLst>
        <p:guide orient="horz" pos="2160"/>
        <p:guide pos="1200"/>
        <p:guide pos="900"/>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varScale="1">
        <p:scale>
          <a:sx n="73" d="100"/>
          <a:sy n="73" d="100"/>
        </p:scale>
        <p:origin x="-2574" y="-102"/>
      </p:cViewPr>
      <p:guideLst>
        <p:guide orient="horz" pos="2931"/>
        <p:guide pos="221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Dubelko" userId="1597eacd8e3a5965" providerId="LiveId" clId="{EE3E10C5-B490-4C45-AF11-1E9CDAFD31EA}"/>
    <pc:docChg chg="undo redo custSel modSld">
      <pc:chgData name="John Dubelko" userId="1597eacd8e3a5965" providerId="LiveId" clId="{EE3E10C5-B490-4C45-AF11-1E9CDAFD31EA}" dt="2018-08-15T22:05:59.121" v="37" actId="403"/>
      <pc:docMkLst>
        <pc:docMk/>
      </pc:docMkLst>
      <pc:sldChg chg="modSp">
        <pc:chgData name="John Dubelko" userId="1597eacd8e3a5965" providerId="LiveId" clId="{EE3E10C5-B490-4C45-AF11-1E9CDAFD31EA}" dt="2018-08-15T21:58:43.645" v="2" actId="20577"/>
        <pc:sldMkLst>
          <pc:docMk/>
          <pc:sldMk cId="0" sldId="335"/>
        </pc:sldMkLst>
        <pc:spChg chg="mod">
          <ac:chgData name="John Dubelko" userId="1597eacd8e3a5965" providerId="LiveId" clId="{EE3E10C5-B490-4C45-AF11-1E9CDAFD31EA}" dt="2018-08-15T21:58:43.645" v="2" actId="20577"/>
          <ac:spMkLst>
            <pc:docMk/>
            <pc:sldMk cId="0" sldId="335"/>
            <ac:spMk id="47" creationId="{00000000-0000-0000-0000-000000000000}"/>
          </ac:spMkLst>
        </pc:spChg>
      </pc:sldChg>
      <pc:sldChg chg="addSp delSp modSp">
        <pc:chgData name="John Dubelko" userId="1597eacd8e3a5965" providerId="LiveId" clId="{EE3E10C5-B490-4C45-AF11-1E9CDAFD31EA}" dt="2018-08-15T22:05:59.121" v="37" actId="403"/>
        <pc:sldMkLst>
          <pc:docMk/>
          <pc:sldMk cId="73465566" sldId="357"/>
        </pc:sldMkLst>
        <pc:spChg chg="mod">
          <ac:chgData name="John Dubelko" userId="1597eacd8e3a5965" providerId="LiveId" clId="{EE3E10C5-B490-4C45-AF11-1E9CDAFD31EA}" dt="2018-08-15T21:59:38.557" v="9" actId="20577"/>
          <ac:spMkLst>
            <pc:docMk/>
            <pc:sldMk cId="73465566" sldId="357"/>
            <ac:spMk id="2" creationId="{D1E1865E-A3A8-4014-8A83-3B3A25D7AD30}"/>
          </ac:spMkLst>
        </pc:spChg>
        <pc:graphicFrameChg chg="add del">
          <ac:chgData name="John Dubelko" userId="1597eacd8e3a5965" providerId="LiveId" clId="{EE3E10C5-B490-4C45-AF11-1E9CDAFD31EA}" dt="2018-08-15T22:00:02.212" v="12" actId="478"/>
          <ac:graphicFrameMkLst>
            <pc:docMk/>
            <pc:sldMk cId="73465566" sldId="357"/>
            <ac:graphicFrameMk id="4" creationId="{84DED629-01EF-476D-8549-1699D20C4E11}"/>
          </ac:graphicFrameMkLst>
        </pc:graphicFrameChg>
        <pc:graphicFrameChg chg="add del mod modGraphic">
          <ac:chgData name="John Dubelko" userId="1597eacd8e3a5965" providerId="LiveId" clId="{EE3E10C5-B490-4C45-AF11-1E9CDAFD31EA}" dt="2018-08-15T22:03:11.179" v="30" actId="478"/>
          <ac:graphicFrameMkLst>
            <pc:docMk/>
            <pc:sldMk cId="73465566" sldId="357"/>
            <ac:graphicFrameMk id="6" creationId="{FCEFA68C-66DC-49CB-AC5B-2B2AC65573F0}"/>
          </ac:graphicFrameMkLst>
        </pc:graphicFrameChg>
        <pc:graphicFrameChg chg="add mod modGraphic">
          <ac:chgData name="John Dubelko" userId="1597eacd8e3a5965" providerId="LiveId" clId="{EE3E10C5-B490-4C45-AF11-1E9CDAFD31EA}" dt="2018-08-15T22:05:59.121" v="37" actId="403"/>
          <ac:graphicFrameMkLst>
            <pc:docMk/>
            <pc:sldMk cId="73465566" sldId="357"/>
            <ac:graphicFrameMk id="7" creationId="{7C5DC78C-035E-494E-8938-B618590512C6}"/>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Revenues</a:t>
            </a:r>
          </a:p>
          <a:p>
            <a:pPr>
              <a:defRPr b="1"/>
            </a:pPr>
            <a:r>
              <a:rPr lang="en-US" b="1" dirty="0"/>
              <a:t>$97,172</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D78-430A-8E14-EC25D426B4E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D78-430A-8E14-EC25D426B4EE}"/>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D78-430A-8E14-EC25D426B4EE}"/>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D78-430A-8E14-EC25D426B4EE}"/>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9D78-430A-8E14-EC25D426B4EE}"/>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9D78-430A-8E14-EC25D426B4EE}"/>
              </c:ext>
            </c:extLst>
          </c:dPt>
          <c:dLbls>
            <c:dLbl>
              <c:idx val="2"/>
              <c:layout>
                <c:manualLayout>
                  <c:x val="4.9943469255863841E-2"/>
                  <c:y val="6.1801767532681573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D78-430A-8E14-EC25D426B4EE}"/>
                </c:ext>
              </c:extLst>
            </c:dLbl>
            <c:dLbl>
              <c:idx val="3"/>
              <c:layout>
                <c:manualLayout>
                  <c:x val="2.3117413581176881E-2"/>
                  <c:y val="-0.26418679549114332"/>
                </c:manualLayout>
              </c:layout>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D78-430A-8E14-EC25D426B4EE}"/>
                </c:ext>
              </c:extLst>
            </c:dLbl>
            <c:dLbl>
              <c:idx val="4"/>
              <c:layout>
                <c:manualLayout>
                  <c:x val="-2.1783872334853471E-2"/>
                  <c:y val="4.5309952198004232E-2"/>
                </c:manualLayout>
              </c:layout>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15:layout>
                    <c:manualLayout>
                      <c:w val="0.1914656880206918"/>
                      <c:h val="0.13194847020933978"/>
                    </c:manualLayout>
                  </c15:layout>
                </c:ext>
                <c:ext xmlns:c16="http://schemas.microsoft.com/office/drawing/2014/chart" uri="{C3380CC4-5D6E-409C-BE32-E72D297353CC}">
                  <c16:uniqueId val="{00000009-9D78-430A-8E14-EC25D426B4EE}"/>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'Budget FY18'!$A$4:$A$9</c:f>
              <c:strCache>
                <c:ptCount val="6"/>
                <c:pt idx="0">
                  <c:v>Equipment Sales/fundraisers</c:v>
                </c:pt>
                <c:pt idx="1">
                  <c:v>Recycling</c:v>
                </c:pt>
                <c:pt idx="2">
                  <c:v>Corp memberships</c:v>
                </c:pt>
                <c:pt idx="3">
                  <c:v>Membership Dues</c:v>
                </c:pt>
                <c:pt idx="4">
                  <c:v>Program Service Fees (Classes)</c:v>
                </c:pt>
                <c:pt idx="5">
                  <c:v>Laser Time</c:v>
                </c:pt>
              </c:strCache>
            </c:strRef>
          </c:cat>
          <c:val>
            <c:numRef>
              <c:f>'Budget FY18'!$B$4:$B$9</c:f>
              <c:numCache>
                <c:formatCode>"$"#,##0</c:formatCode>
                <c:ptCount val="6"/>
                <c:pt idx="0">
                  <c:v>2525</c:v>
                </c:pt>
                <c:pt idx="1">
                  <c:v>805</c:v>
                </c:pt>
                <c:pt idx="2">
                  <c:v>10000</c:v>
                </c:pt>
                <c:pt idx="3">
                  <c:v>72100</c:v>
                </c:pt>
                <c:pt idx="4">
                  <c:v>9367.85</c:v>
                </c:pt>
                <c:pt idx="5">
                  <c:v>2374</c:v>
                </c:pt>
              </c:numCache>
            </c:numRef>
          </c:val>
          <c:extLst>
            <c:ext xmlns:c16="http://schemas.microsoft.com/office/drawing/2014/chart" uri="{C3380CC4-5D6E-409C-BE32-E72D297353CC}">
              <c16:uniqueId val="{0000000C-9D78-430A-8E14-EC25D426B4E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Expenses</a:t>
            </a:r>
          </a:p>
          <a:p>
            <a:pPr>
              <a:defRPr b="1"/>
            </a:pPr>
            <a:r>
              <a:rPr lang="en-US" b="1" dirty="0"/>
              <a:t>$88,626</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D75-4F62-B17D-2E4EC034A4E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0D75-4F62-B17D-2E4EC034A4E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D75-4F62-B17D-2E4EC034A4E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0D75-4F62-B17D-2E4EC034A4E6}"/>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0D75-4F62-B17D-2E4EC034A4E6}"/>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0D75-4F62-B17D-2E4EC034A4E6}"/>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0D75-4F62-B17D-2E4EC034A4E6}"/>
              </c:ext>
            </c:extLst>
          </c:dPt>
          <c:dLbls>
            <c:dLbl>
              <c:idx val="0"/>
              <c:layout>
                <c:manualLayout>
                  <c:x val="-0.19446784776902881"/>
                  <c:y val="-5.5106809565470982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D75-4F62-B17D-2E4EC034A4E6}"/>
                </c:ext>
              </c:extLst>
            </c:dLbl>
            <c:dLbl>
              <c:idx val="1"/>
              <c:layout>
                <c:manualLayout>
                  <c:x val="0.20043689851268592"/>
                  <c:y val="3.8012540099154273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D75-4F62-B17D-2E4EC034A4E6}"/>
                </c:ext>
              </c:extLst>
            </c:dLbl>
            <c:dLbl>
              <c:idx val="2"/>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6="http://schemas.microsoft.com/office/drawing/2014/chart" uri="{C3380CC4-5D6E-409C-BE32-E72D297353CC}">
                  <c16:uniqueId val="{00000005-0D75-4F62-B17D-2E4EC034A4E6}"/>
                </c:ext>
              </c:extLst>
            </c:dLbl>
            <c:dLbl>
              <c:idx val="3"/>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6="http://schemas.microsoft.com/office/drawing/2014/chart" uri="{C3380CC4-5D6E-409C-BE32-E72D297353CC}">
                  <c16:uniqueId val="{00000007-0D75-4F62-B17D-2E4EC034A4E6}"/>
                </c:ext>
              </c:extLst>
            </c:dLbl>
            <c:dLbl>
              <c:idx val="4"/>
              <c:layout>
                <c:manualLayout>
                  <c:x val="-2.4612873521787915E-2"/>
                  <c:y val="6.0976089105985801E-3"/>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0D75-4F62-B17D-2E4EC034A4E6}"/>
                </c:ext>
              </c:extLst>
            </c:dLbl>
            <c:dLbl>
              <c:idx val="5"/>
              <c:layout>
                <c:manualLayout>
                  <c:x val="-3.5268267596690099E-2"/>
                  <c:y val="5.8916164914644888E-2"/>
                </c:manualLayout>
              </c:layout>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B-0D75-4F62-B17D-2E4EC034A4E6}"/>
                </c:ext>
              </c:extLst>
            </c:dLbl>
            <c:dLbl>
              <c:idx val="6"/>
              <c:layout>
                <c:manualLayout>
                  <c:x val="-0.23160728346456694"/>
                  <c:y val="5.405256634587343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D-0D75-4F62-B17D-2E4EC034A4E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'Budget FY18'!$C$12:$C$18</c:f>
              <c:strCache>
                <c:ptCount val="7"/>
                <c:pt idx="0">
                  <c:v>Class Supplies</c:v>
                </c:pt>
                <c:pt idx="1">
                  <c:v>Business Registration Fees</c:v>
                </c:pt>
                <c:pt idx="2">
                  <c:v>Purcellville</c:v>
                </c:pt>
                <c:pt idx="3">
                  <c:v>Leesburg</c:v>
                </c:pt>
                <c:pt idx="4">
                  <c:v>Facilities Buildout</c:v>
                </c:pt>
                <c:pt idx="5">
                  <c:v>Business Exp</c:v>
                </c:pt>
                <c:pt idx="6">
                  <c:v>Carryover from FY17</c:v>
                </c:pt>
              </c:strCache>
            </c:strRef>
          </c:cat>
          <c:val>
            <c:numRef>
              <c:f>'Budget FY18'!$D$12:$D$18</c:f>
              <c:numCache>
                <c:formatCode>"$"#,##0</c:formatCode>
                <c:ptCount val="7"/>
                <c:pt idx="0">
                  <c:v>1000</c:v>
                </c:pt>
                <c:pt idx="1">
                  <c:v>1770.01</c:v>
                </c:pt>
                <c:pt idx="2">
                  <c:v>33292.92</c:v>
                </c:pt>
                <c:pt idx="3">
                  <c:v>27428.43</c:v>
                </c:pt>
                <c:pt idx="4">
                  <c:v>6000</c:v>
                </c:pt>
                <c:pt idx="5">
                  <c:v>14594.519999999997</c:v>
                </c:pt>
                <c:pt idx="6" formatCode="&quot;$&quot;#,##0.00">
                  <c:v>4539.96</c:v>
                </c:pt>
              </c:numCache>
            </c:numRef>
          </c:val>
          <c:extLst>
            <c:ext xmlns:c16="http://schemas.microsoft.com/office/drawing/2014/chart" uri="{C3380CC4-5D6E-409C-BE32-E72D297353CC}">
              <c16:uniqueId val="{0000000E-0D75-4F62-B17D-2E4EC034A4E6}"/>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2409" tIns="46205" rIns="92409" bIns="46205" rtlCol="0"/>
          <a:lstStyle>
            <a:lvl1pPr algn="l">
              <a:defRPr sz="1200"/>
            </a:lvl1pPr>
          </a:lstStyle>
          <a:p>
            <a:endParaRPr lang="en-US"/>
          </a:p>
        </p:txBody>
      </p:sp>
      <p:sp>
        <p:nvSpPr>
          <p:cNvPr id="3" name="Date Placeholder 2"/>
          <p:cNvSpPr>
            <a:spLocks noGrp="1"/>
          </p:cNvSpPr>
          <p:nvPr>
            <p:ph type="dt" sz="quarter" idx="1"/>
          </p:nvPr>
        </p:nvSpPr>
        <p:spPr>
          <a:xfrm>
            <a:off x="3976333" y="0"/>
            <a:ext cx="3041968" cy="465296"/>
          </a:xfrm>
          <a:prstGeom prst="rect">
            <a:avLst/>
          </a:prstGeom>
        </p:spPr>
        <p:txBody>
          <a:bodyPr vert="horz" lIns="92409" tIns="46205" rIns="92409" bIns="46205" rtlCol="0"/>
          <a:lstStyle>
            <a:lvl1pPr algn="r">
              <a:defRPr sz="1200"/>
            </a:lvl1pPr>
          </a:lstStyle>
          <a:p>
            <a:fld id="{F1BBFA82-D757-4712-BE53-FA94971902D5}" type="datetimeFigureOut">
              <a:rPr lang="en-US" smtClean="0"/>
              <a:t>8/15/2018</a:t>
            </a:fld>
            <a:endParaRPr lang="en-US"/>
          </a:p>
        </p:txBody>
      </p:sp>
      <p:sp>
        <p:nvSpPr>
          <p:cNvPr id="4" name="Footer Placeholder 3"/>
          <p:cNvSpPr>
            <a:spLocks noGrp="1"/>
          </p:cNvSpPr>
          <p:nvPr>
            <p:ph type="ftr" sz="quarter" idx="2"/>
          </p:nvPr>
        </p:nvSpPr>
        <p:spPr>
          <a:xfrm>
            <a:off x="0" y="8839014"/>
            <a:ext cx="3041968" cy="465296"/>
          </a:xfrm>
          <a:prstGeom prst="rect">
            <a:avLst/>
          </a:prstGeom>
        </p:spPr>
        <p:txBody>
          <a:bodyPr vert="horz" lIns="92409" tIns="46205" rIns="92409" bIns="46205" rtlCol="0" anchor="b"/>
          <a:lstStyle>
            <a:lvl1pPr algn="l">
              <a:defRPr sz="1200"/>
            </a:lvl1pPr>
          </a:lstStyle>
          <a:p>
            <a:endParaRPr lang="en-US"/>
          </a:p>
        </p:txBody>
      </p:sp>
      <p:sp>
        <p:nvSpPr>
          <p:cNvPr id="5" name="Slide Number Placeholder 4"/>
          <p:cNvSpPr>
            <a:spLocks noGrp="1"/>
          </p:cNvSpPr>
          <p:nvPr>
            <p:ph type="sldNum" sz="quarter" idx="3"/>
          </p:nvPr>
        </p:nvSpPr>
        <p:spPr>
          <a:xfrm>
            <a:off x="3976333" y="8839014"/>
            <a:ext cx="3041968" cy="465296"/>
          </a:xfrm>
          <a:prstGeom prst="rect">
            <a:avLst/>
          </a:prstGeom>
        </p:spPr>
        <p:txBody>
          <a:bodyPr vert="horz" lIns="92409" tIns="46205" rIns="92409" bIns="46205" rtlCol="0" anchor="b"/>
          <a:lstStyle>
            <a:lvl1pPr algn="r">
              <a:defRPr sz="1200"/>
            </a:lvl1pPr>
          </a:lstStyle>
          <a:p>
            <a:fld id="{7ABEEF08-722D-4CD4-BBA5-75CA7027E071}" type="slidenum">
              <a:rPr lang="en-US" smtClean="0"/>
              <a:t>‹#›</a:t>
            </a:fld>
            <a:endParaRPr lang="en-US"/>
          </a:p>
        </p:txBody>
      </p:sp>
    </p:spTree>
    <p:extLst>
      <p:ext uri="{BB962C8B-B14F-4D97-AF65-F5344CB8AC3E}">
        <p14:creationId xmlns:p14="http://schemas.microsoft.com/office/powerpoint/2010/main" val="19400259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6912"/>
          </a:xfrm>
          <a:prstGeom prst="rect">
            <a:avLst/>
          </a:prstGeom>
        </p:spPr>
        <p:txBody>
          <a:bodyPr vert="horz" lIns="92409" tIns="46205" rIns="92409" bIns="46205" rtlCol="0"/>
          <a:lstStyle>
            <a:lvl1pPr algn="l">
              <a:defRPr sz="1200"/>
            </a:lvl1pPr>
          </a:lstStyle>
          <a:p>
            <a:endParaRPr lang="en-US"/>
          </a:p>
        </p:txBody>
      </p:sp>
      <p:sp>
        <p:nvSpPr>
          <p:cNvPr id="3" name="Date Placeholder 2"/>
          <p:cNvSpPr>
            <a:spLocks noGrp="1"/>
          </p:cNvSpPr>
          <p:nvPr>
            <p:ph type="dt" idx="1"/>
          </p:nvPr>
        </p:nvSpPr>
        <p:spPr>
          <a:xfrm>
            <a:off x="3976333" y="0"/>
            <a:ext cx="3041968" cy="466912"/>
          </a:xfrm>
          <a:prstGeom prst="rect">
            <a:avLst/>
          </a:prstGeom>
        </p:spPr>
        <p:txBody>
          <a:bodyPr vert="horz" lIns="92409" tIns="46205" rIns="92409" bIns="46205" rtlCol="0"/>
          <a:lstStyle>
            <a:lvl1pPr algn="r">
              <a:defRPr sz="1200"/>
            </a:lvl1pPr>
          </a:lstStyle>
          <a:p>
            <a:fld id="{9D682936-9A2C-49C4-840A-7EDD73E6C651}" type="datetimeFigureOut">
              <a:rPr lang="en-US" smtClean="0"/>
              <a:pPr/>
              <a:t>8/15/2018</a:t>
            </a:fld>
            <a:endParaRPr lang="en-US"/>
          </a:p>
        </p:txBody>
      </p:sp>
      <p:sp>
        <p:nvSpPr>
          <p:cNvPr id="4" name="Slide Image Placeholder 3"/>
          <p:cNvSpPr>
            <a:spLocks noGrp="1" noRot="1" noChangeAspect="1"/>
          </p:cNvSpPr>
          <p:nvPr>
            <p:ph type="sldImg" idx="2"/>
          </p:nvPr>
        </p:nvSpPr>
        <p:spPr>
          <a:xfrm>
            <a:off x="1416050" y="1163638"/>
            <a:ext cx="4187825" cy="3140075"/>
          </a:xfrm>
          <a:prstGeom prst="rect">
            <a:avLst/>
          </a:prstGeom>
          <a:noFill/>
          <a:ln w="12700">
            <a:solidFill>
              <a:prstClr val="black"/>
            </a:solidFill>
          </a:ln>
        </p:spPr>
        <p:txBody>
          <a:bodyPr vert="horz" lIns="92409" tIns="46205" rIns="92409" bIns="46205" rtlCol="0" anchor="ctr"/>
          <a:lstStyle/>
          <a:p>
            <a:endParaRPr lang="en-US"/>
          </a:p>
        </p:txBody>
      </p:sp>
      <p:sp>
        <p:nvSpPr>
          <p:cNvPr id="5" name="Notes Placeholder 4"/>
          <p:cNvSpPr>
            <a:spLocks noGrp="1"/>
          </p:cNvSpPr>
          <p:nvPr>
            <p:ph type="body" sz="quarter" idx="3"/>
          </p:nvPr>
        </p:nvSpPr>
        <p:spPr>
          <a:xfrm>
            <a:off x="701993" y="4478476"/>
            <a:ext cx="5615940" cy="3664208"/>
          </a:xfrm>
          <a:prstGeom prst="rect">
            <a:avLst/>
          </a:prstGeom>
        </p:spPr>
        <p:txBody>
          <a:bodyPr vert="horz" lIns="92409" tIns="46205" rIns="92409" bIns="4620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39015"/>
            <a:ext cx="3041968" cy="466911"/>
          </a:xfrm>
          <a:prstGeom prst="rect">
            <a:avLst/>
          </a:prstGeom>
        </p:spPr>
        <p:txBody>
          <a:bodyPr vert="horz" lIns="92409" tIns="46205" rIns="92409" bIns="46205" rtlCol="0" anchor="b"/>
          <a:lstStyle>
            <a:lvl1pPr algn="l">
              <a:defRPr sz="1200"/>
            </a:lvl1pPr>
          </a:lstStyle>
          <a:p>
            <a:endParaRPr lang="en-US"/>
          </a:p>
        </p:txBody>
      </p:sp>
      <p:sp>
        <p:nvSpPr>
          <p:cNvPr id="7" name="Slide Number Placeholder 6"/>
          <p:cNvSpPr>
            <a:spLocks noGrp="1"/>
          </p:cNvSpPr>
          <p:nvPr>
            <p:ph type="sldNum" sz="quarter" idx="5"/>
          </p:nvPr>
        </p:nvSpPr>
        <p:spPr>
          <a:xfrm>
            <a:off x="3976333" y="8839015"/>
            <a:ext cx="3041968" cy="466911"/>
          </a:xfrm>
          <a:prstGeom prst="rect">
            <a:avLst/>
          </a:prstGeom>
        </p:spPr>
        <p:txBody>
          <a:bodyPr vert="horz" lIns="92409" tIns="46205" rIns="92409" bIns="46205" rtlCol="0" anchor="b"/>
          <a:lstStyle>
            <a:lvl1pPr algn="r">
              <a:defRPr sz="1200"/>
            </a:lvl1pPr>
          </a:lstStyle>
          <a:p>
            <a:fld id="{EC2C4EBC-16C2-4D27-B376-B8A3923A1167}" type="slidenum">
              <a:rPr lang="en-US" smtClean="0"/>
              <a:pPr/>
              <a:t>‹#›</a:t>
            </a:fld>
            <a:endParaRPr lang="en-US"/>
          </a:p>
        </p:txBody>
      </p:sp>
    </p:spTree>
    <p:extLst>
      <p:ext uri="{BB962C8B-B14F-4D97-AF65-F5344CB8AC3E}">
        <p14:creationId xmlns:p14="http://schemas.microsoft.com/office/powerpoint/2010/main" val="1998974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txBox="1">
            <a:spLocks noGrp="1"/>
          </p:cNvSpPr>
          <p:nvPr>
            <p:ph type="body" idx="1"/>
          </p:nvPr>
        </p:nvSpPr>
        <p:spPr>
          <a:xfrm>
            <a:off x="701994" y="4420315"/>
            <a:ext cx="5615939" cy="4187666"/>
          </a:xfrm>
          <a:prstGeom prst="rect">
            <a:avLst/>
          </a:prstGeom>
        </p:spPr>
        <p:txBody>
          <a:bodyPr lIns="92394" tIns="92394" rIns="92394" bIns="92394" anchor="ctr" anchorCtr="0">
            <a:noAutofit/>
          </a:bodyPr>
          <a:lstStyle/>
          <a:p>
            <a:endParaRPr/>
          </a:p>
        </p:txBody>
      </p:sp>
      <p:sp>
        <p:nvSpPr>
          <p:cNvPr id="51" name="Shape 51"/>
          <p:cNvSpPr>
            <a:spLocks noGrp="1" noRot="1" noChangeAspect="1"/>
          </p:cNvSpPr>
          <p:nvPr>
            <p:ph type="sldImg" idx="2"/>
          </p:nvPr>
        </p:nvSpPr>
        <p:spPr>
          <a:xfrm>
            <a:off x="1182688" y="696913"/>
            <a:ext cx="4654550" cy="3490912"/>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0894639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92C8738F-D892-498D-8409-9916DA6687A7}" type="datetime1">
              <a:rPr lang="en-US" smtClean="0"/>
              <a:pPr/>
              <a:t>8/15/2018</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D6718A59-8DC4-4074-A7FD-8DE866CFDB8E}" type="slidenum">
              <a:rPr lang="en-US" smtClean="0"/>
              <a:pPr/>
              <a:t>‹#›</a:t>
            </a:fld>
            <a:endParaRPr lang="en-US"/>
          </a:p>
        </p:txBody>
      </p:sp>
      <p:sp>
        <p:nvSpPr>
          <p:cNvPr id="7" name="Shape 31"/>
          <p:cNvSpPr/>
          <p:nvPr userDrawn="1"/>
        </p:nvSpPr>
        <p:spPr>
          <a:xfrm>
            <a:off x="2436077" y="3791031"/>
            <a:ext cx="4271847" cy="2284252"/>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extLst>
      <p:ext uri="{BB962C8B-B14F-4D97-AF65-F5344CB8AC3E}">
        <p14:creationId xmlns:p14="http://schemas.microsoft.com/office/powerpoint/2010/main" val="2669548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otham Medium"/>
              </a:defRPr>
            </a:lvl1pPr>
          </a:lstStyle>
          <a:p>
            <a:r>
              <a:rPr lang="en-US" dirty="0"/>
              <a:t>Click to edit Master title style</a:t>
            </a:r>
          </a:p>
        </p:txBody>
      </p:sp>
      <p:sp>
        <p:nvSpPr>
          <p:cNvPr id="3" name="Content Placeholder 2"/>
          <p:cNvSpPr>
            <a:spLocks noGrp="1"/>
          </p:cNvSpPr>
          <p:nvPr>
            <p:ph idx="1" hasCustomPrompt="1"/>
          </p:nvPr>
        </p:nvSpPr>
        <p:spPr>
          <a:xfrm>
            <a:off x="457200" y="1240575"/>
            <a:ext cx="8229600" cy="4888800"/>
          </a:xfrm>
          <a:prstGeom prst="rect">
            <a:avLst/>
          </a:prstGeom>
        </p:spPr>
        <p:txBody>
          <a:bodyPr/>
          <a:lstStyle>
            <a:lvl1pPr marL="285750" indent="-285750">
              <a:buFont typeface="Arial" panose="020B0604020202020204" pitchFamily="34" charset="0"/>
              <a:buChar char="•"/>
              <a:defRPr/>
            </a:lvl1pPr>
            <a:lvl2pPr marL="285750" indent="-285750">
              <a:buFont typeface="Arial" panose="020B0604020202020204" pitchFamily="34" charset="0"/>
              <a:buChar char="•"/>
              <a:defRPr/>
            </a:lvl2pPr>
            <a:lvl3pPr marL="854075" indent="-223838">
              <a:buFont typeface="Arial" panose="020B0604020202020204" pitchFamily="34" charset="0"/>
              <a:buChar char="•"/>
              <a:defRPr/>
            </a:lvl3pPr>
            <a:lvl4pPr marL="517525" indent="50800">
              <a:buFont typeface="Arial" panose="020B0604020202020204" pitchFamily="34" charset="0"/>
              <a:buChar char="•"/>
              <a:defRPr/>
            </a:lvl4pPr>
            <a:lvl5pPr marL="630238" indent="-346075">
              <a:buFont typeface="Arial" panose="020B0604020202020204" pitchFamily="34" charset="0"/>
              <a:buChar char="•"/>
              <a:defRPr/>
            </a:lvl5pPr>
          </a:lstStyle>
          <a:p>
            <a:pPr lvl="0"/>
            <a:r>
              <a:rPr lang="en-US" dirty="0"/>
              <a:t>Click to edit Master text styles</a:t>
            </a:r>
          </a:p>
          <a:p>
            <a:pPr lvl="4"/>
            <a:r>
              <a:rPr lang="en-US" dirty="0"/>
              <a:t>Second level</a:t>
            </a:r>
          </a:p>
          <a:p>
            <a:pPr lvl="2"/>
            <a:r>
              <a:rPr lang="en-US" dirty="0"/>
              <a:t>Third level</a:t>
            </a:r>
          </a:p>
        </p:txBody>
      </p:sp>
      <p:sp>
        <p:nvSpPr>
          <p:cNvPr id="7" name="Rectangle 6"/>
          <p:cNvSpPr/>
          <p:nvPr userDrawn="1"/>
        </p:nvSpPr>
        <p:spPr>
          <a:xfrm>
            <a:off x="0" y="1"/>
            <a:ext cx="9144000" cy="250723"/>
          </a:xfrm>
          <a:prstGeom prst="rect">
            <a:avLst/>
          </a:prstGeom>
          <a:solidFill>
            <a:schemeClr val="accent1"/>
          </a:solidFill>
          <a:ln/>
          <a:effectLst/>
          <a:scene3d>
            <a:camera prst="orthographicFront" fov="0">
              <a:rot lat="0" lon="0" rev="0"/>
            </a:camera>
            <a:lightRig rig="balanced" dir="t">
              <a:rot lat="0" lon="0" rev="0"/>
            </a:lightRig>
          </a:scene3d>
          <a:sp3d prstMaterial="matte">
            <a:contourClr>
              <a:schemeClr val="accent6">
                <a:tint val="100000"/>
                <a:shade val="100000"/>
                <a:hueMod val="100000"/>
                <a:satMod val="100000"/>
              </a:schemeClr>
            </a:contourClr>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cxnSp>
        <p:nvCxnSpPr>
          <p:cNvPr id="1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34"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8/15/2018</a:t>
            </a:fld>
            <a:endParaRPr lang="en-US" dirty="0"/>
          </a:p>
        </p:txBody>
      </p:sp>
      <p:sp>
        <p:nvSpPr>
          <p:cNvPr id="35"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36"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37" name="Picture 36"/>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875449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wo Row with Headers">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72374"/>
            <a:ext cx="8229600" cy="870625"/>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rgbClr val="595959"/>
              </a:buClr>
              <a:buSzPct val="100000"/>
              <a:buNone/>
              <a:defRPr lang="en-US" sz="3600" b="0" i="0" u="none" strike="noStrike" cap="none" baseline="0" smtClean="0">
                <a:solidFill>
                  <a:srgbClr val="595959"/>
                </a:solidFill>
                <a:latin typeface="Arial"/>
                <a:ea typeface="Arial"/>
                <a:cs typeface="Arial"/>
                <a:sym typeface="Arial"/>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a:spcBef>
                <a:spcPts val="0"/>
              </a:spcBef>
              <a:buNone/>
              <a:defRPr/>
            </a:lvl9pPr>
          </a:lstStyle>
          <a:p>
            <a:endParaRPr/>
          </a:p>
        </p:txBody>
      </p:sp>
      <p:sp>
        <p:nvSpPr>
          <p:cNvPr id="42" name="Shape 42"/>
          <p:cNvSpPr txBox="1">
            <a:spLocks noGrp="1"/>
          </p:cNvSpPr>
          <p:nvPr>
            <p:ph type="subTitle" idx="1"/>
          </p:nvPr>
        </p:nvSpPr>
        <p:spPr>
          <a:xfrm>
            <a:off x="457125" y="3246853"/>
            <a:ext cx="8229600" cy="696899"/>
          </a:xfrm>
          <a:prstGeom prst="rect">
            <a:avLst/>
          </a:prstGeom>
        </p:spPr>
        <p:txBody>
          <a:bodyPr lIns="91425" tIns="91425" rIns="91425" bIns="91425" anchor="t" anchorCtr="0"/>
          <a:lstStyle>
            <a:lvl1pPr rtl="0">
              <a:spcBef>
                <a:spcPts val="0"/>
              </a:spcBef>
              <a:buNone/>
              <a:defRPr sz="3000">
                <a:solidFill>
                  <a:schemeClr val="tx1">
                    <a:lumMod val="75000"/>
                    <a:lumOff val="25000"/>
                  </a:schemeClr>
                </a:solidFill>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a:spcBef>
                <a:spcPts val="0"/>
              </a:spcBef>
              <a:buNone/>
              <a:defRPr/>
            </a:lvl9pPr>
          </a:lstStyle>
          <a:p>
            <a:endParaRPr dirty="0"/>
          </a:p>
        </p:txBody>
      </p:sp>
      <p:cxnSp>
        <p:nvCxnSpPr>
          <p:cNvPr id="43" name="Shape 43"/>
          <p:cNvCxnSpPr/>
          <p:nvPr/>
        </p:nvCxnSpPr>
        <p:spPr>
          <a:xfrm>
            <a:off x="515750" y="4056250"/>
            <a:ext cx="8196300" cy="0"/>
          </a:xfrm>
          <a:prstGeom prst="straightConnector1">
            <a:avLst/>
          </a:prstGeom>
          <a:noFill/>
          <a:ln w="19050" cap="flat">
            <a:solidFill>
              <a:schemeClr val="dk2"/>
            </a:solidFill>
            <a:prstDash val="solid"/>
            <a:round/>
            <a:headEnd type="none" w="lg" len="lg"/>
            <a:tailEnd type="none" w="lg" len="lg"/>
          </a:ln>
        </p:spPr>
      </p:cxnSp>
      <p:sp>
        <p:nvSpPr>
          <p:cNvPr id="44" name="Shape 44"/>
          <p:cNvSpPr txBox="1">
            <a:spLocks noGrp="1"/>
          </p:cNvSpPr>
          <p:nvPr>
            <p:ph type="body" idx="2"/>
          </p:nvPr>
        </p:nvSpPr>
        <p:spPr>
          <a:xfrm>
            <a:off x="487875" y="1296375"/>
            <a:ext cx="8229600" cy="1770299"/>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a:spcBef>
                <a:spcPts val="0"/>
              </a:spcBef>
              <a:defRPr/>
            </a:lvl9pPr>
          </a:lstStyle>
          <a:p>
            <a:endParaRPr/>
          </a:p>
        </p:txBody>
      </p:sp>
      <p:sp>
        <p:nvSpPr>
          <p:cNvPr id="45" name="Shape 45"/>
          <p:cNvSpPr txBox="1">
            <a:spLocks noGrp="1"/>
          </p:cNvSpPr>
          <p:nvPr>
            <p:ph type="body" idx="3"/>
          </p:nvPr>
        </p:nvSpPr>
        <p:spPr>
          <a:xfrm>
            <a:off x="529675" y="4167775"/>
            <a:ext cx="8229600" cy="2076900"/>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a:spcBef>
                <a:spcPts val="0"/>
              </a:spcBef>
              <a:defRPr/>
            </a:lvl9pPr>
          </a:lstStyle>
          <a:p>
            <a:endParaRPr/>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cxnSp>
        <p:nvCxnSpPr>
          <p:cNvPr id="10"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5"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8/15/2018</a:t>
            </a:fld>
            <a:endParaRPr lang="en-US" dirty="0"/>
          </a:p>
        </p:txBody>
      </p:sp>
      <p:sp>
        <p:nvSpPr>
          <p:cNvPr id="16"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7" name="Slide Number Placeholder 5"/>
          <p:cNvSpPr txBox="1">
            <a:spLocks/>
          </p:cNvSpPr>
          <p:nvPr userDrawn="1"/>
        </p:nvSpPr>
        <p:spPr>
          <a:xfrm>
            <a:off x="8638162" y="6317441"/>
            <a:ext cx="389106" cy="274320"/>
          </a:xfrm>
          <a:prstGeom prst="rect">
            <a:avLst/>
          </a:prstGeom>
        </p:spPr>
        <p:txBody>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34F3EA71-902E-4B4C-B68A-F9BA1240884D}" type="slidenum">
              <a:rPr kumimoji="0" lang="en-US" sz="1000" b="0" i="0" u="none" strike="noStrike" kern="1200" cap="none" spc="0" normalizeH="0" baseline="0" noProof="0" smtClean="0">
                <a:ln>
                  <a:noFill/>
                </a:ln>
                <a:solidFill>
                  <a:schemeClr val="tx1"/>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chemeClr val="tx1"/>
              </a:solidFill>
              <a:effectLst/>
              <a:uLnTx/>
              <a:uFillTx/>
              <a:latin typeface="+mn-lt"/>
              <a:ea typeface="+mn-ea"/>
              <a:cs typeface="+mn-cs"/>
            </a:endParaRPr>
          </a:p>
        </p:txBody>
      </p:sp>
      <p:pic>
        <p:nvPicPr>
          <p:cNvPr id="18" name="Picture 17"/>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Columns - No Titles">
    <p:spTree>
      <p:nvGrpSpPr>
        <p:cNvPr id="1" name="Shape 19"/>
        <p:cNvGrpSpPr/>
        <p:nvPr/>
      </p:nvGrpSpPr>
      <p:grpSpPr>
        <a:xfrm>
          <a:off x="0" y="0"/>
          <a:ext cx="0" cy="0"/>
          <a:chOff x="0" y="0"/>
          <a:chExt cx="0" cy="0"/>
        </a:xfrm>
      </p:grpSpPr>
      <p:sp>
        <p:nvSpPr>
          <p:cNvPr id="20" name="Shape 20"/>
          <p:cNvSpPr txBox="1">
            <a:spLocks noGrp="1"/>
          </p:cNvSpPr>
          <p:nvPr>
            <p:ph type="title"/>
          </p:nvPr>
        </p:nvSpPr>
        <p:spPr>
          <a:xfrm>
            <a:off x="457200" y="282102"/>
            <a:ext cx="8229600" cy="860897"/>
          </a:xfrm>
          <a:prstGeom prst="rect">
            <a:avLst/>
          </a:prstGeom>
          <a:noFill/>
          <a:ln>
            <a:noFill/>
          </a:ln>
        </p:spPr>
        <p:txBody>
          <a:bodyPr lIns="91425" tIns="91425" rIns="91425" bIns="91425" anchor="b" anchorCtr="0"/>
          <a:lstStyle>
            <a:lvl1pPr algn="l" rtl="0">
              <a:spcBef>
                <a:spcPts val="0"/>
              </a:spcBef>
              <a:spcAft>
                <a:spcPts val="0"/>
              </a:spcAft>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dirty="0"/>
          </a:p>
        </p:txBody>
      </p:sp>
      <p:sp>
        <p:nvSpPr>
          <p:cNvPr id="21" name="Shape 21"/>
          <p:cNvSpPr txBox="1">
            <a:spLocks noGrp="1"/>
          </p:cNvSpPr>
          <p:nvPr>
            <p:ph type="body" idx="1"/>
          </p:nvPr>
        </p:nvSpPr>
        <p:spPr>
          <a:xfrm>
            <a:off x="457200" y="1304800"/>
            <a:ext cx="4038599" cy="4867499"/>
          </a:xfrm>
          <a:prstGeom prst="rect">
            <a:avLst/>
          </a:prstGeom>
          <a:noFill/>
          <a:ln>
            <a:noFill/>
          </a:ln>
        </p:spPr>
        <p:txBody>
          <a:bodyPr lIns="91425" tIns="91425" rIns="91425" bIns="91425" anchor="t" anchorCtr="0"/>
          <a:lstStyle>
            <a:lvl1pPr marL="342900" indent="-215900" algn="l" rtl="0">
              <a:spcBef>
                <a:spcPts val="600"/>
              </a:spcBef>
              <a:spcAft>
                <a:spcPts val="0"/>
              </a:spcAft>
              <a:buClr>
                <a:schemeClr val="accent1"/>
              </a:buClr>
              <a:buFont typeface="Arial"/>
              <a:buChar char="•"/>
              <a:defRPr/>
            </a:lvl1pPr>
            <a:lvl2pPr marL="547687" indent="17462" algn="l" rtl="0">
              <a:spcBef>
                <a:spcPts val="500"/>
              </a:spcBef>
              <a:spcAft>
                <a:spcPts val="0"/>
              </a:spcAft>
              <a:buClr>
                <a:schemeClr val="accent2"/>
              </a:buClr>
              <a:buFont typeface="Arial"/>
              <a:buChar char="•"/>
              <a:defRPr/>
            </a:lvl2pPr>
            <a:lvl3pPr marL="822325" indent="15875" algn="l" rtl="0">
              <a:spcBef>
                <a:spcPts val="500"/>
              </a:spcBef>
              <a:spcAft>
                <a:spcPts val="0"/>
              </a:spcAft>
              <a:buClr>
                <a:srgbClr val="BCBCBC"/>
              </a:buClr>
              <a:buFont typeface="Arial"/>
              <a:buChar char="•"/>
              <a:defRPr/>
            </a:lvl3pPr>
            <a:lvl4pPr marL="1096962" indent="-42862" algn="l" rtl="0">
              <a:spcBef>
                <a:spcPts val="400"/>
              </a:spcBef>
              <a:spcAft>
                <a:spcPts val="0"/>
              </a:spcAft>
              <a:buClr>
                <a:srgbClr val="8BA2B4"/>
              </a:buClr>
              <a:buFont typeface="Arial"/>
              <a:buChar char="•"/>
              <a:defRPr/>
            </a:lvl4pPr>
            <a:lvl5pPr marL="1371600" indent="-38100" algn="l" rtl="0">
              <a:spcBef>
                <a:spcPts val="300"/>
              </a:spcBef>
              <a:spcAft>
                <a:spcPts val="0"/>
              </a:spcAft>
              <a:buClr>
                <a:schemeClr val="accent2"/>
              </a:buClr>
              <a:buFont typeface="Arial"/>
              <a:buChar char="•"/>
              <a:defRPr/>
            </a:lvl5pPr>
            <a:lvl6pPr marL="1645920" indent="5079" algn="l" rtl="0">
              <a:spcBef>
                <a:spcPts val="300"/>
              </a:spcBef>
              <a:buClr>
                <a:srgbClr val="8CA2B4"/>
              </a:buClr>
              <a:buFont typeface="Arial"/>
              <a:buChar char="•"/>
              <a:defRPr/>
            </a:lvl6pPr>
            <a:lvl7pPr marL="1828800" indent="-12700" algn="l" rtl="0">
              <a:spcBef>
                <a:spcPts val="300"/>
              </a:spcBef>
              <a:buClr>
                <a:srgbClr val="646D8F"/>
              </a:buClr>
              <a:buFont typeface="Arial"/>
              <a:buChar char="•"/>
              <a:defRPr/>
            </a:lvl7pPr>
            <a:lvl8pPr marL="2011678" indent="-5078" algn="l" rtl="0">
              <a:spcBef>
                <a:spcPts val="300"/>
              </a:spcBef>
              <a:buClr>
                <a:srgbClr val="BBBBBB"/>
              </a:buClr>
              <a:buFont typeface="Arial"/>
              <a:buChar char="•"/>
              <a:defRPr/>
            </a:lvl8pPr>
            <a:lvl9pPr marL="2194560" indent="-48260" algn="l" rtl="0">
              <a:spcBef>
                <a:spcPts val="300"/>
              </a:spcBef>
              <a:buClr>
                <a:srgbClr val="9FB8CD"/>
              </a:buClr>
              <a:buFont typeface="Arial"/>
              <a:buChar char="•"/>
              <a:defRPr/>
            </a:lvl9pPr>
          </a:lstStyle>
          <a:p>
            <a:endParaRPr dirty="0"/>
          </a:p>
        </p:txBody>
      </p:sp>
      <p:sp>
        <p:nvSpPr>
          <p:cNvPr id="22" name="Shape 22"/>
          <p:cNvSpPr txBox="1">
            <a:spLocks noGrp="1"/>
          </p:cNvSpPr>
          <p:nvPr>
            <p:ph type="body" idx="2"/>
          </p:nvPr>
        </p:nvSpPr>
        <p:spPr>
          <a:xfrm>
            <a:off x="4648200" y="1349050"/>
            <a:ext cx="4038599" cy="4867499"/>
          </a:xfrm>
          <a:prstGeom prst="rect">
            <a:avLst/>
          </a:prstGeom>
          <a:noFill/>
          <a:ln>
            <a:noFill/>
          </a:ln>
        </p:spPr>
        <p:txBody>
          <a:bodyPr lIns="91425" tIns="91425" rIns="91425" bIns="91425" anchor="t" anchorCtr="0"/>
          <a:lstStyle>
            <a:lvl1pPr marL="342900" indent="-215900" algn="l" rtl="0">
              <a:spcBef>
                <a:spcPts val="600"/>
              </a:spcBef>
              <a:spcAft>
                <a:spcPts val="0"/>
              </a:spcAft>
              <a:buClr>
                <a:schemeClr val="accent1"/>
              </a:buClr>
              <a:buFont typeface="Arial"/>
              <a:buChar char="•"/>
              <a:defRPr/>
            </a:lvl1pPr>
            <a:lvl2pPr marL="547687" indent="17462" algn="l" rtl="0">
              <a:spcBef>
                <a:spcPts val="500"/>
              </a:spcBef>
              <a:spcAft>
                <a:spcPts val="0"/>
              </a:spcAft>
              <a:buClr>
                <a:schemeClr val="accent2"/>
              </a:buClr>
              <a:buFont typeface="Arial"/>
              <a:buChar char="•"/>
              <a:defRPr/>
            </a:lvl2pPr>
            <a:lvl3pPr marL="822325" indent="15875" algn="l" rtl="0">
              <a:spcBef>
                <a:spcPts val="500"/>
              </a:spcBef>
              <a:spcAft>
                <a:spcPts val="0"/>
              </a:spcAft>
              <a:buClr>
                <a:srgbClr val="BCBCBC"/>
              </a:buClr>
              <a:buFont typeface="Arial"/>
              <a:buChar char="•"/>
              <a:defRPr/>
            </a:lvl3pPr>
            <a:lvl4pPr marL="1096962" indent="-42862" algn="l" rtl="0">
              <a:spcBef>
                <a:spcPts val="400"/>
              </a:spcBef>
              <a:spcAft>
                <a:spcPts val="0"/>
              </a:spcAft>
              <a:buClr>
                <a:srgbClr val="8BA2B4"/>
              </a:buClr>
              <a:buFont typeface="Arial"/>
              <a:buChar char="•"/>
              <a:defRPr/>
            </a:lvl4pPr>
            <a:lvl5pPr marL="1371600" indent="-38100" algn="l" rtl="0">
              <a:spcBef>
                <a:spcPts val="300"/>
              </a:spcBef>
              <a:spcAft>
                <a:spcPts val="0"/>
              </a:spcAft>
              <a:buClr>
                <a:schemeClr val="accent2"/>
              </a:buClr>
              <a:buFont typeface="Arial"/>
              <a:buChar char="•"/>
              <a:defRPr/>
            </a:lvl5pPr>
            <a:lvl6pPr marL="1645920" indent="5079" algn="l" rtl="0">
              <a:spcBef>
                <a:spcPts val="300"/>
              </a:spcBef>
              <a:buClr>
                <a:srgbClr val="8CA2B4"/>
              </a:buClr>
              <a:buFont typeface="Arial"/>
              <a:buChar char="•"/>
              <a:defRPr/>
            </a:lvl6pPr>
            <a:lvl7pPr marL="1828800" indent="-12700" algn="l" rtl="0">
              <a:spcBef>
                <a:spcPts val="300"/>
              </a:spcBef>
              <a:buClr>
                <a:srgbClr val="646D8F"/>
              </a:buClr>
              <a:buFont typeface="Arial"/>
              <a:buChar char="•"/>
              <a:defRPr/>
            </a:lvl7pPr>
            <a:lvl8pPr marL="2011678" indent="-5078" algn="l" rtl="0">
              <a:spcBef>
                <a:spcPts val="300"/>
              </a:spcBef>
              <a:buClr>
                <a:srgbClr val="BBBBBB"/>
              </a:buClr>
              <a:buFont typeface="Arial"/>
              <a:buChar char="•"/>
              <a:defRPr/>
            </a:lvl8pPr>
            <a:lvl9pPr marL="2194560" indent="-48260" algn="l" rtl="0">
              <a:spcBef>
                <a:spcPts val="300"/>
              </a:spcBef>
              <a:buClr>
                <a:srgbClr val="9FB8CD"/>
              </a:buClr>
              <a:buFont typeface="Arial"/>
              <a:buChar char="•"/>
              <a:defRPr/>
            </a:lvl9pPr>
          </a:lstStyle>
          <a:p>
            <a:endParaRPr dirty="0"/>
          </a:p>
        </p:txBody>
      </p:sp>
      <p:cxnSp>
        <p:nvCxnSpPr>
          <p:cNvPr id="10"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5"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8/15/2018</a:t>
            </a:fld>
            <a:endParaRPr lang="en-US" dirty="0"/>
          </a:p>
        </p:txBody>
      </p:sp>
      <p:sp>
        <p:nvSpPr>
          <p:cNvPr id="16"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7"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8" name="Picture 17"/>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796442"/>
            <a:ext cx="3886200" cy="42833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24443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7"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8/15/2018</a:t>
            </a:fld>
            <a:endParaRPr lang="en-US" dirty="0"/>
          </a:p>
        </p:txBody>
      </p:sp>
      <p:sp>
        <p:nvSpPr>
          <p:cNvPr id="1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20" name="Picture 19"/>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35520987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87303"/>
            <a:ext cx="7886700" cy="841104"/>
          </a:xfrm>
        </p:spPr>
        <p:txBody>
          <a:bodyPr/>
          <a:lstStyle/>
          <a:p>
            <a:r>
              <a:rPr lang="en-US" dirty="0"/>
              <a:t>Click to edit Master title style</a:t>
            </a:r>
          </a:p>
        </p:txBody>
      </p:sp>
      <p:sp>
        <p:nvSpPr>
          <p:cNvPr id="3" name="Text Placeholder 2"/>
          <p:cNvSpPr>
            <a:spLocks noGrp="1"/>
          </p:cNvSpPr>
          <p:nvPr>
            <p:ph type="body" idx="1"/>
          </p:nvPr>
        </p:nvSpPr>
        <p:spPr>
          <a:xfrm>
            <a:off x="629842" y="1544971"/>
            <a:ext cx="3868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368883"/>
            <a:ext cx="3868340" cy="3684588"/>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544971"/>
            <a:ext cx="3887391"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368883"/>
            <a:ext cx="3887391"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4"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9"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8/15/2018</a:t>
            </a:fld>
            <a:endParaRPr lang="en-US" dirty="0"/>
          </a:p>
        </p:txBody>
      </p:sp>
      <p:sp>
        <p:nvSpPr>
          <p:cNvPr id="20"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21" name="Slide Number Placeholder 5"/>
          <p:cNvSpPr>
            <a:spLocks noGrp="1"/>
          </p:cNvSpPr>
          <p:nvPr>
            <p:ph type="sldNum" sz="quarter" idx="12"/>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22" name="Picture 21"/>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23813112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3"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8/15/2018</a:t>
            </a:fld>
            <a:endParaRPr lang="en-US" dirty="0"/>
          </a:p>
        </p:txBody>
      </p:sp>
      <p:sp>
        <p:nvSpPr>
          <p:cNvPr id="14"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5"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6" name="Picture 15"/>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9908650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8" name="Text Placeholder 17"/>
          <p:cNvSpPr>
            <a:spLocks noGrp="1"/>
          </p:cNvSpPr>
          <p:nvPr>
            <p:ph type="body" sz="quarter" idx="14" hasCustomPrompt="1"/>
          </p:nvPr>
        </p:nvSpPr>
        <p:spPr>
          <a:xfrm>
            <a:off x="476654" y="261938"/>
            <a:ext cx="7646583" cy="1069975"/>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rgbClr val="595959"/>
              </a:buClr>
              <a:buSzPct val="100000"/>
              <a:buNone/>
              <a:defRPr lang="en-US" sz="3600" b="0" i="0" u="none" strike="noStrike" cap="none" baseline="0" dirty="0" smtClean="0">
                <a:solidFill>
                  <a:srgbClr val="595959"/>
                </a:solidFill>
                <a:latin typeface="Gotham Medium" panose="02000603030000020004" pitchFamily="2" charset="0"/>
                <a:ea typeface="Arial"/>
                <a:cs typeface="Arial"/>
                <a:sym typeface="Arial"/>
              </a:defRPr>
            </a:lvl1pPr>
          </a:lstStyle>
          <a:p>
            <a:pPr lvl="0"/>
            <a:r>
              <a:rPr lang="en-US" dirty="0"/>
              <a:t>State a question?</a:t>
            </a:r>
          </a:p>
        </p:txBody>
      </p:sp>
      <p:sp>
        <p:nvSpPr>
          <p:cNvPr id="16" name="Picture Placeholder 15"/>
          <p:cNvSpPr>
            <a:spLocks noGrp="1"/>
          </p:cNvSpPr>
          <p:nvPr>
            <p:ph type="pic" sz="quarter" idx="13"/>
          </p:nvPr>
        </p:nvSpPr>
        <p:spPr>
          <a:xfrm>
            <a:off x="0" y="2587625"/>
            <a:ext cx="9144000" cy="3997325"/>
          </a:xfrm>
          <a:prstGeom prst="rect">
            <a:avLst/>
          </a:prstGeom>
        </p:spPr>
        <p:txBody>
          <a:bodyPr/>
          <a:lstStyle/>
          <a:p>
            <a:endParaRPr lang="en-US"/>
          </a:p>
        </p:txBody>
      </p:sp>
      <p:sp>
        <p:nvSpPr>
          <p:cNvPr id="9" name="Slide Number Placeholder 3"/>
          <p:cNvSpPr txBox="1">
            <a:spLocks/>
          </p:cNvSpPr>
          <p:nvPr userDrawn="1"/>
        </p:nvSpPr>
        <p:spPr>
          <a:xfrm>
            <a:off x="8638162" y="6317441"/>
            <a:ext cx="389106" cy="27432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4F3EA71-902E-4B4C-B68A-F9BA1240884D}" type="slidenum">
              <a:rPr kumimoji="0" lang="en-US" sz="1000" b="0" i="0" u="none" strike="noStrike" kern="1200" cap="none" spc="0" normalizeH="0" baseline="0" noProof="0" smtClean="0">
                <a:ln>
                  <a:noFill/>
                </a:ln>
                <a:solidFill>
                  <a:schemeClr val="tx1"/>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chemeClr val="tx1"/>
              </a:solidFill>
              <a:effectLst/>
              <a:uLnTx/>
              <a:uFillTx/>
              <a:latin typeface="+mn-lt"/>
              <a:ea typeface="+mn-ea"/>
              <a:cs typeface="+mn-cs"/>
            </a:endParaRPr>
          </a:p>
        </p:txBody>
      </p:sp>
      <p:sp>
        <p:nvSpPr>
          <p:cNvPr id="20" name="Text Placeholder 19"/>
          <p:cNvSpPr>
            <a:spLocks noGrp="1"/>
          </p:cNvSpPr>
          <p:nvPr>
            <p:ph type="body" sz="quarter" idx="15"/>
          </p:nvPr>
        </p:nvSpPr>
        <p:spPr>
          <a:xfrm>
            <a:off x="466928" y="1343025"/>
            <a:ext cx="7675360" cy="1049338"/>
          </a:xfrm>
          <a:prstGeom prst="rect">
            <a:avLst/>
          </a:prstGeom>
        </p:spPr>
        <p:txBody>
          <a:bodyPr/>
          <a:lstStyle>
            <a:lvl1pPr>
              <a:defRPr sz="2000">
                <a:latin typeface="Gotham Medium"/>
              </a:defRPr>
            </a:lvl1pPr>
            <a:lvl2pPr>
              <a:defRPr sz="2000">
                <a:latin typeface="Gotham Medium"/>
              </a:defRPr>
            </a:lvl2pPr>
            <a:lvl3pPr>
              <a:defRPr sz="2000">
                <a:latin typeface="Gotham Medium"/>
              </a:defRPr>
            </a:lvl3pPr>
            <a:lvl4pPr>
              <a:defRPr sz="2000">
                <a:latin typeface="Gotham Medium"/>
              </a:defRPr>
            </a:lvl4pPr>
            <a:lvl5pPr>
              <a:defRPr sz="2000">
                <a:latin typeface="Gotham Medium"/>
              </a:defRPr>
            </a:lvl5pPr>
          </a:lstStyle>
          <a:p>
            <a:pPr lvl="0"/>
            <a:r>
              <a:rPr lang="en-US" dirty="0"/>
              <a:t>Click to edit Master text styles</a:t>
            </a:r>
          </a:p>
        </p:txBody>
      </p:sp>
      <p:cxnSp>
        <p:nvCxnSpPr>
          <p:cNvPr id="2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22"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8/15/2018</a:t>
            </a:fld>
            <a:endParaRPr lang="en-US" dirty="0"/>
          </a:p>
        </p:txBody>
      </p:sp>
      <p:sp>
        <p:nvSpPr>
          <p:cNvPr id="23"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24"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25" name="Picture 24"/>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32956256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3109" y="301558"/>
            <a:ext cx="7735946" cy="817123"/>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3887391" y="1293779"/>
            <a:ext cx="4629150" cy="456727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3258766"/>
            <a:ext cx="2949178" cy="261022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cxnSp>
        <p:nvCxnSpPr>
          <p:cNvPr id="1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2"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8/15/2018</a:t>
            </a:fld>
            <a:endParaRPr lang="en-US" dirty="0"/>
          </a:p>
        </p:txBody>
      </p:sp>
      <p:sp>
        <p:nvSpPr>
          <p:cNvPr id="13"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4"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5" name="Picture 14"/>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7068005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8/15/2018</a:t>
            </a:fld>
            <a:endParaRPr lang="en-US" dirty="0"/>
          </a:p>
        </p:txBody>
      </p:sp>
      <p:sp>
        <p:nvSpPr>
          <p:cNvPr id="12"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3"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4" name="Picture 13"/>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34801206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28650" y="1640793"/>
            <a:ext cx="78867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8"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8/15/2018</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4177609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p:spTree>
      <p:nvGrpSpPr>
        <p:cNvPr id="1" name="Shape 25"/>
        <p:cNvGrpSpPr/>
        <p:nvPr/>
      </p:nvGrpSpPr>
      <p:grpSpPr>
        <a:xfrm>
          <a:off x="0" y="0"/>
          <a:ext cx="0" cy="0"/>
          <a:chOff x="0" y="0"/>
          <a:chExt cx="0" cy="0"/>
        </a:xfrm>
      </p:grpSpPr>
      <p:sp>
        <p:nvSpPr>
          <p:cNvPr id="26" name="Shape 26"/>
          <p:cNvSpPr txBox="1">
            <a:spLocks noGrp="1"/>
          </p:cNvSpPr>
          <p:nvPr>
            <p:ph type="subTitle" idx="1"/>
          </p:nvPr>
        </p:nvSpPr>
        <p:spPr>
          <a:xfrm>
            <a:off x="1063500" y="5150200"/>
            <a:ext cx="7623300" cy="583800"/>
          </a:xfrm>
          <a:prstGeom prst="rect">
            <a:avLst/>
          </a:prstGeom>
          <a:ln w="9525" cap="flat">
            <a:solidFill>
              <a:srgbClr val="9FB8CD"/>
            </a:solidFill>
            <a:prstDash val="solid"/>
            <a:round/>
            <a:headEnd type="none" w="med" len="med"/>
            <a:tailEnd type="none" w="med" len="med"/>
          </a:ln>
        </p:spPr>
        <p:txBody>
          <a:bodyPr lIns="91425" tIns="91425" rIns="91425" bIns="91425" anchor="t" anchorCtr="0"/>
          <a:lstStyle>
            <a:lvl1pPr algn="r" rtl="0">
              <a:spcBef>
                <a:spcPts val="0"/>
              </a:spcBef>
              <a:buNone/>
              <a:defRPr sz="1800">
                <a:solidFill>
                  <a:srgbClr val="595959"/>
                </a:solidFill>
              </a:defRPr>
            </a:lvl1pPr>
            <a:lvl2pPr algn="r" rtl="0">
              <a:spcBef>
                <a:spcPts val="0"/>
              </a:spcBef>
              <a:buNone/>
              <a:defRPr sz="1800">
                <a:solidFill>
                  <a:srgbClr val="595959"/>
                </a:solidFill>
              </a:defRPr>
            </a:lvl2pPr>
            <a:lvl3pPr algn="r" rtl="0">
              <a:spcBef>
                <a:spcPts val="0"/>
              </a:spcBef>
              <a:buNone/>
              <a:defRPr sz="1800">
                <a:solidFill>
                  <a:srgbClr val="595959"/>
                </a:solidFill>
              </a:defRPr>
            </a:lvl3pPr>
            <a:lvl4pPr algn="r" rtl="0">
              <a:spcBef>
                <a:spcPts val="0"/>
              </a:spcBef>
              <a:buNone/>
              <a:defRPr sz="1800">
                <a:solidFill>
                  <a:srgbClr val="595959"/>
                </a:solidFill>
              </a:defRPr>
            </a:lvl4pPr>
            <a:lvl5pPr algn="r" rtl="0">
              <a:spcBef>
                <a:spcPts val="0"/>
              </a:spcBef>
              <a:buNone/>
              <a:defRPr sz="1800">
                <a:solidFill>
                  <a:srgbClr val="595959"/>
                </a:solidFill>
              </a:defRPr>
            </a:lvl5pPr>
            <a:lvl6pPr algn="r" rtl="0">
              <a:spcBef>
                <a:spcPts val="0"/>
              </a:spcBef>
              <a:buNone/>
              <a:defRPr sz="1800">
                <a:solidFill>
                  <a:srgbClr val="595959"/>
                </a:solidFill>
              </a:defRPr>
            </a:lvl6pPr>
            <a:lvl7pPr algn="r" rtl="0">
              <a:spcBef>
                <a:spcPts val="0"/>
              </a:spcBef>
              <a:buNone/>
              <a:defRPr sz="1800">
                <a:solidFill>
                  <a:srgbClr val="595959"/>
                </a:solidFill>
              </a:defRPr>
            </a:lvl7pPr>
            <a:lvl8pPr algn="r" rtl="0">
              <a:spcBef>
                <a:spcPts val="0"/>
              </a:spcBef>
              <a:buNone/>
              <a:defRPr sz="1800">
                <a:solidFill>
                  <a:srgbClr val="595959"/>
                </a:solidFill>
              </a:defRPr>
            </a:lvl8pPr>
            <a:lvl9pPr algn="r">
              <a:spcBef>
                <a:spcPts val="0"/>
              </a:spcBef>
              <a:buNone/>
              <a:defRPr sz="1800">
                <a:solidFill>
                  <a:srgbClr val="595959"/>
                </a:solidFill>
              </a:defRPr>
            </a:lvl9pPr>
          </a:lstStyle>
          <a:p>
            <a:endParaRPr/>
          </a:p>
        </p:txBody>
      </p:sp>
      <p:sp>
        <p:nvSpPr>
          <p:cNvPr id="27" name="Shape 27"/>
          <p:cNvSpPr txBox="1">
            <a:spLocks noGrp="1"/>
          </p:cNvSpPr>
          <p:nvPr>
            <p:ph type="title"/>
          </p:nvPr>
        </p:nvSpPr>
        <p:spPr>
          <a:xfrm>
            <a:off x="1063775" y="4149300"/>
            <a:ext cx="7623300" cy="8828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buClr>
                <a:srgbClr val="595959"/>
              </a:buClr>
              <a:buChar char="○"/>
              <a:defRPr>
                <a:solidFill>
                  <a:srgbClr val="595959"/>
                </a:solidFill>
              </a:defRPr>
            </a:lvl2pPr>
            <a:lvl3pPr rtl="0">
              <a:spcBef>
                <a:spcPts val="0"/>
              </a:spcBef>
              <a:buClr>
                <a:srgbClr val="595959"/>
              </a:buClr>
              <a:buChar char="■"/>
              <a:defRPr>
                <a:solidFill>
                  <a:srgbClr val="595959"/>
                </a:solidFill>
              </a:defRPr>
            </a:lvl3pPr>
            <a:lvl4pPr rtl="0">
              <a:spcBef>
                <a:spcPts val="0"/>
              </a:spcBef>
              <a:buClr>
                <a:srgbClr val="595959"/>
              </a:buClr>
              <a:buChar char="●"/>
              <a:defRPr>
                <a:solidFill>
                  <a:srgbClr val="595959"/>
                </a:solidFill>
              </a:defRPr>
            </a:lvl4pPr>
            <a:lvl5pPr rtl="0">
              <a:spcBef>
                <a:spcPts val="0"/>
              </a:spcBef>
              <a:buClr>
                <a:srgbClr val="595959"/>
              </a:buClr>
              <a:buChar char="○"/>
              <a:defRPr>
                <a:solidFill>
                  <a:srgbClr val="595959"/>
                </a:solidFill>
              </a:defRPr>
            </a:lvl5pPr>
            <a:lvl6pPr rtl="0">
              <a:spcBef>
                <a:spcPts val="0"/>
              </a:spcBef>
              <a:buClr>
                <a:srgbClr val="595959"/>
              </a:buClr>
              <a:buChar char="■"/>
              <a:defRPr>
                <a:solidFill>
                  <a:srgbClr val="595959"/>
                </a:solidFill>
              </a:defRPr>
            </a:lvl6pPr>
            <a:lvl7pPr rtl="0">
              <a:spcBef>
                <a:spcPts val="0"/>
              </a:spcBef>
              <a:buClr>
                <a:srgbClr val="595959"/>
              </a:buClr>
              <a:buChar char="●"/>
              <a:defRPr>
                <a:solidFill>
                  <a:srgbClr val="595959"/>
                </a:solidFill>
              </a:defRPr>
            </a:lvl7pPr>
            <a:lvl8pPr rtl="0">
              <a:spcBef>
                <a:spcPts val="0"/>
              </a:spcBef>
              <a:buClr>
                <a:srgbClr val="595959"/>
              </a:buClr>
              <a:buChar char="○"/>
              <a:defRPr>
                <a:solidFill>
                  <a:srgbClr val="595959"/>
                </a:solidFill>
              </a:defRPr>
            </a:lvl8pPr>
            <a:lvl9pPr rtl="0">
              <a:spcBef>
                <a:spcPts val="0"/>
              </a:spcBef>
              <a:buClr>
                <a:srgbClr val="595959"/>
              </a:buClr>
              <a:buChar char="■"/>
              <a:defRPr>
                <a:solidFill>
                  <a:srgbClr val="595959"/>
                </a:solidFill>
              </a:defRPr>
            </a:lvl9pPr>
          </a:lstStyle>
          <a:p>
            <a:endParaRPr dirty="0"/>
          </a:p>
        </p:txBody>
      </p:sp>
      <p:sp>
        <p:nvSpPr>
          <p:cNvPr id="28" name="Shape 28"/>
          <p:cNvSpPr txBox="1"/>
          <p:nvPr/>
        </p:nvSpPr>
        <p:spPr>
          <a:xfrm>
            <a:off x="835175" y="4149300"/>
            <a:ext cx="228600" cy="882899"/>
          </a:xfrm>
          <a:prstGeom prst="rect">
            <a:avLst/>
          </a:prstGeom>
          <a:solidFill>
            <a:schemeClr val="accent1"/>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29" name="Shape 29"/>
          <p:cNvSpPr txBox="1"/>
          <p:nvPr/>
        </p:nvSpPr>
        <p:spPr>
          <a:xfrm>
            <a:off x="835175" y="5150200"/>
            <a:ext cx="228600" cy="583800"/>
          </a:xfrm>
          <a:prstGeom prst="rect">
            <a:avLst/>
          </a:prstGeom>
          <a:solidFill>
            <a:schemeClr val="tx2"/>
          </a:solidFill>
          <a:ln w="9525" cap="flat">
            <a:solidFill>
              <a:srgbClr val="9FB8CD"/>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1" name="Shape 31"/>
          <p:cNvSpPr/>
          <p:nvPr/>
        </p:nvSpPr>
        <p:spPr>
          <a:xfrm>
            <a:off x="835175" y="758741"/>
            <a:ext cx="4569157" cy="2443230"/>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72439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72439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8/15/2018</a:t>
            </a:fld>
            <a:endParaRPr lang="en-US" dirty="0"/>
          </a:p>
        </p:txBody>
      </p:sp>
      <p:sp>
        <p:nvSpPr>
          <p:cNvPr id="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0" name="Picture 9"/>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16808714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wo Columns">
    <p:spTree>
      <p:nvGrpSpPr>
        <p:cNvPr id="1" name="Shape 13"/>
        <p:cNvGrpSpPr/>
        <p:nvPr/>
      </p:nvGrpSpPr>
      <p:grpSpPr>
        <a:xfrm>
          <a:off x="0" y="0"/>
          <a:ext cx="0" cy="0"/>
          <a:chOff x="0" y="0"/>
          <a:chExt cx="0" cy="0"/>
        </a:xfrm>
      </p:grpSpPr>
      <p:sp>
        <p:nvSpPr>
          <p:cNvPr id="14" name="Shape 14"/>
          <p:cNvSpPr txBox="1">
            <a:spLocks noGrp="1"/>
          </p:cNvSpPr>
          <p:nvPr>
            <p:ph type="body" idx="1"/>
          </p:nvPr>
        </p:nvSpPr>
        <p:spPr>
          <a:xfrm>
            <a:off x="457200" y="1285875"/>
            <a:ext cx="4040099" cy="685799"/>
          </a:xfrm>
          <a:prstGeom prst="rect">
            <a:avLst/>
          </a:prstGeom>
          <a:noFill/>
          <a:ln>
            <a:noFill/>
          </a:ln>
        </p:spPr>
        <p:txBody>
          <a:bodyPr lIns="91425" tIns="91425" rIns="91425" bIns="91425" anchor="b" anchorCtr="0"/>
          <a:lstStyle>
            <a:lvl1pPr marL="0" indent="0" rtl="0">
              <a:spcBef>
                <a:spcPts val="0"/>
              </a:spcBef>
              <a:buFont typeface="Arial"/>
              <a:buNone/>
              <a:defRPr>
                <a:solidFill>
                  <a:srgbClr val="595959"/>
                </a:solidFill>
              </a:defRPr>
            </a:lvl1pPr>
            <a:lvl2pPr rtl="0">
              <a:spcBef>
                <a:spcPts val="0"/>
              </a:spcBef>
              <a:buClr>
                <a:srgbClr val="595959"/>
              </a:buClr>
              <a:buFont typeface="Arial"/>
              <a:buNone/>
              <a:defRPr>
                <a:solidFill>
                  <a:srgbClr val="595959"/>
                </a:solidFill>
              </a:defRPr>
            </a:lvl2pPr>
            <a:lvl3pPr rtl="0">
              <a:spcBef>
                <a:spcPts val="0"/>
              </a:spcBef>
              <a:buClr>
                <a:srgbClr val="595959"/>
              </a:buClr>
              <a:buFont typeface="Arial"/>
              <a:buNone/>
              <a:defRPr>
                <a:solidFill>
                  <a:srgbClr val="595959"/>
                </a:solidFill>
              </a:defRPr>
            </a:lvl3pPr>
            <a:lvl4pPr rtl="0">
              <a:spcBef>
                <a:spcPts val="0"/>
              </a:spcBef>
              <a:buClr>
                <a:srgbClr val="595959"/>
              </a:buClr>
              <a:buFont typeface="Arial"/>
              <a:buNone/>
              <a:defRPr>
                <a:solidFill>
                  <a:srgbClr val="595959"/>
                </a:solidFill>
              </a:defRPr>
            </a:lvl4pPr>
            <a:lvl5pPr rtl="0">
              <a:spcBef>
                <a:spcPts val="0"/>
              </a:spcBef>
              <a:buClr>
                <a:srgbClr val="595959"/>
              </a:buClr>
              <a:buFont typeface="Arial"/>
              <a:buNone/>
              <a:defRPr>
                <a:solidFill>
                  <a:srgbClr val="595959"/>
                </a:solidFill>
              </a:defRPr>
            </a:lvl5pPr>
            <a:lvl6pPr rtl="0">
              <a:spcBef>
                <a:spcPts val="0"/>
              </a:spcBef>
              <a:buClr>
                <a:srgbClr val="595959"/>
              </a:buClr>
              <a:defRPr>
                <a:solidFill>
                  <a:srgbClr val="595959"/>
                </a:solidFill>
              </a:defRPr>
            </a:lvl6pPr>
            <a:lvl7pPr rtl="0">
              <a:spcBef>
                <a:spcPts val="0"/>
              </a:spcBef>
              <a:buClr>
                <a:srgbClr val="595959"/>
              </a:buClr>
              <a:defRPr>
                <a:solidFill>
                  <a:srgbClr val="595959"/>
                </a:solidFill>
              </a:defRPr>
            </a:lvl7pPr>
            <a:lvl8pPr rtl="0">
              <a:spcBef>
                <a:spcPts val="0"/>
              </a:spcBef>
              <a:buClr>
                <a:srgbClr val="595959"/>
              </a:buClr>
              <a:defRPr>
                <a:solidFill>
                  <a:srgbClr val="595959"/>
                </a:solidFill>
              </a:defRPr>
            </a:lvl8pPr>
            <a:lvl9pPr rtl="0">
              <a:spcBef>
                <a:spcPts val="0"/>
              </a:spcBef>
              <a:buClr>
                <a:srgbClr val="595959"/>
              </a:buClr>
              <a:defRPr>
                <a:solidFill>
                  <a:srgbClr val="595959"/>
                </a:solidFill>
              </a:defRPr>
            </a:lvl9pPr>
          </a:lstStyle>
          <a:p>
            <a:endParaRPr/>
          </a:p>
        </p:txBody>
      </p:sp>
      <p:sp>
        <p:nvSpPr>
          <p:cNvPr id="15" name="Shape 15"/>
          <p:cNvSpPr txBox="1">
            <a:spLocks noGrp="1"/>
          </p:cNvSpPr>
          <p:nvPr>
            <p:ph type="body" idx="2"/>
          </p:nvPr>
        </p:nvSpPr>
        <p:spPr>
          <a:xfrm>
            <a:off x="4648200" y="1295400"/>
            <a:ext cx="4041900" cy="685799"/>
          </a:xfrm>
          <a:prstGeom prst="rect">
            <a:avLst/>
          </a:prstGeom>
          <a:noFill/>
          <a:ln>
            <a:noFill/>
          </a:ln>
        </p:spPr>
        <p:txBody>
          <a:bodyPr lIns="91425" tIns="91425" rIns="91425" bIns="91425" anchor="b" anchorCtr="0"/>
          <a:lstStyle>
            <a:lvl1pPr marL="0" indent="0" rtl="0">
              <a:spcBef>
                <a:spcPts val="0"/>
              </a:spcBef>
              <a:buFont typeface="Arial"/>
              <a:buNone/>
              <a:defRPr>
                <a:solidFill>
                  <a:srgbClr val="595959"/>
                </a:solidFill>
              </a:defRPr>
            </a:lvl1pPr>
            <a:lvl2pPr rtl="0">
              <a:spcBef>
                <a:spcPts val="0"/>
              </a:spcBef>
              <a:buClr>
                <a:srgbClr val="595959"/>
              </a:buClr>
              <a:buFont typeface="Arial"/>
              <a:buNone/>
              <a:defRPr>
                <a:solidFill>
                  <a:srgbClr val="595959"/>
                </a:solidFill>
              </a:defRPr>
            </a:lvl2pPr>
            <a:lvl3pPr rtl="0">
              <a:spcBef>
                <a:spcPts val="0"/>
              </a:spcBef>
              <a:buClr>
                <a:srgbClr val="595959"/>
              </a:buClr>
              <a:buFont typeface="Arial"/>
              <a:buNone/>
              <a:defRPr>
                <a:solidFill>
                  <a:srgbClr val="595959"/>
                </a:solidFill>
              </a:defRPr>
            </a:lvl3pPr>
            <a:lvl4pPr rtl="0">
              <a:spcBef>
                <a:spcPts val="0"/>
              </a:spcBef>
              <a:buClr>
                <a:srgbClr val="595959"/>
              </a:buClr>
              <a:buFont typeface="Arial"/>
              <a:buNone/>
              <a:defRPr>
                <a:solidFill>
                  <a:srgbClr val="595959"/>
                </a:solidFill>
              </a:defRPr>
            </a:lvl4pPr>
            <a:lvl5pPr rtl="0">
              <a:spcBef>
                <a:spcPts val="0"/>
              </a:spcBef>
              <a:buClr>
                <a:srgbClr val="595959"/>
              </a:buClr>
              <a:buFont typeface="Arial"/>
              <a:buNone/>
              <a:defRPr>
                <a:solidFill>
                  <a:srgbClr val="595959"/>
                </a:solidFill>
              </a:defRPr>
            </a:lvl5pPr>
            <a:lvl6pPr rtl="0">
              <a:spcBef>
                <a:spcPts val="0"/>
              </a:spcBef>
              <a:buClr>
                <a:srgbClr val="595959"/>
              </a:buClr>
              <a:defRPr>
                <a:solidFill>
                  <a:srgbClr val="595959"/>
                </a:solidFill>
              </a:defRPr>
            </a:lvl6pPr>
            <a:lvl7pPr rtl="0">
              <a:spcBef>
                <a:spcPts val="0"/>
              </a:spcBef>
              <a:buClr>
                <a:srgbClr val="595959"/>
              </a:buClr>
              <a:defRPr>
                <a:solidFill>
                  <a:srgbClr val="595959"/>
                </a:solidFill>
              </a:defRPr>
            </a:lvl7pPr>
            <a:lvl8pPr rtl="0">
              <a:spcBef>
                <a:spcPts val="0"/>
              </a:spcBef>
              <a:buClr>
                <a:srgbClr val="595959"/>
              </a:buClr>
              <a:defRPr>
                <a:solidFill>
                  <a:srgbClr val="595959"/>
                </a:solidFill>
              </a:defRPr>
            </a:lvl8pPr>
            <a:lvl9pPr rtl="0">
              <a:spcBef>
                <a:spcPts val="0"/>
              </a:spcBef>
              <a:buClr>
                <a:srgbClr val="595959"/>
              </a:buClr>
              <a:defRPr>
                <a:solidFill>
                  <a:srgbClr val="595959"/>
                </a:solidFill>
              </a:defRPr>
            </a:lvl9pPr>
          </a:lstStyle>
          <a:p>
            <a:endParaRPr/>
          </a:p>
        </p:txBody>
      </p:sp>
      <p:sp>
        <p:nvSpPr>
          <p:cNvPr id="16" name="Shape 16"/>
          <p:cNvSpPr txBox="1">
            <a:spLocks noGrp="1"/>
          </p:cNvSpPr>
          <p:nvPr>
            <p:ph type="body" idx="3"/>
          </p:nvPr>
        </p:nvSpPr>
        <p:spPr>
          <a:xfrm>
            <a:off x="457200" y="2133600"/>
            <a:ext cx="4038599" cy="4038599"/>
          </a:xfrm>
          <a:prstGeom prst="rect">
            <a:avLst/>
          </a:prstGeom>
          <a:noFill/>
          <a:ln>
            <a:noFill/>
          </a:ln>
        </p:spPr>
        <p:txBody>
          <a:bodyPr lIns="91425" tIns="91425" rIns="91425" bIns="91425" anchor="t" anchorCtr="0"/>
          <a:lstStyle>
            <a:lvl1pPr marL="342900" indent="-215900" algn="l" rtl="0">
              <a:spcBef>
                <a:spcPts val="600"/>
              </a:spcBef>
              <a:spcAft>
                <a:spcPts val="0"/>
              </a:spcAft>
              <a:buFont typeface="Arial"/>
              <a:buChar char="•"/>
              <a:defRPr>
                <a:solidFill>
                  <a:srgbClr val="595959"/>
                </a:solidFill>
              </a:defRPr>
            </a:lvl1pPr>
            <a:lvl2pPr marL="547687" indent="17462" algn="l" rtl="0">
              <a:spcBef>
                <a:spcPts val="500"/>
              </a:spcBef>
              <a:spcAft>
                <a:spcPts val="0"/>
              </a:spcAft>
              <a:buClr>
                <a:srgbClr val="595959"/>
              </a:buClr>
              <a:buFont typeface="Arial"/>
              <a:buChar char="•"/>
              <a:defRPr>
                <a:solidFill>
                  <a:srgbClr val="595959"/>
                </a:solidFill>
              </a:defRPr>
            </a:lvl2pPr>
            <a:lvl3pPr marL="822325" indent="15875" algn="l" rtl="0">
              <a:spcBef>
                <a:spcPts val="500"/>
              </a:spcBef>
              <a:spcAft>
                <a:spcPts val="0"/>
              </a:spcAft>
              <a:buClr>
                <a:srgbClr val="595959"/>
              </a:buClr>
              <a:buFont typeface="Arial"/>
              <a:buChar char="•"/>
              <a:defRPr>
                <a:solidFill>
                  <a:srgbClr val="595959"/>
                </a:solidFill>
              </a:defRPr>
            </a:lvl3pPr>
            <a:lvl4pPr marL="1096962" indent="-42862" algn="l" rtl="0">
              <a:spcBef>
                <a:spcPts val="400"/>
              </a:spcBef>
              <a:spcAft>
                <a:spcPts val="0"/>
              </a:spcAft>
              <a:buClr>
                <a:srgbClr val="595959"/>
              </a:buClr>
              <a:buFont typeface="Arial"/>
              <a:buChar char="•"/>
              <a:defRPr>
                <a:solidFill>
                  <a:srgbClr val="595959"/>
                </a:solidFill>
              </a:defRPr>
            </a:lvl4pPr>
            <a:lvl5pPr marL="1371600" indent="-38100" algn="l" rtl="0">
              <a:spcBef>
                <a:spcPts val="300"/>
              </a:spcBef>
              <a:spcAft>
                <a:spcPts val="0"/>
              </a:spcAft>
              <a:buClr>
                <a:srgbClr val="595959"/>
              </a:buClr>
              <a:buFont typeface="Arial"/>
              <a:buChar char="•"/>
              <a:defRPr>
                <a:solidFill>
                  <a:srgbClr val="595959"/>
                </a:solidFill>
              </a:defRPr>
            </a:lvl5pPr>
            <a:lvl6pPr marL="1645920" indent="5079" algn="l" rtl="0">
              <a:spcBef>
                <a:spcPts val="300"/>
              </a:spcBef>
              <a:buClr>
                <a:srgbClr val="595959"/>
              </a:buClr>
              <a:buFont typeface="Arial"/>
              <a:buChar char="•"/>
              <a:defRPr>
                <a:solidFill>
                  <a:srgbClr val="595959"/>
                </a:solidFill>
              </a:defRPr>
            </a:lvl6pPr>
            <a:lvl7pPr marL="1828800" indent="-12700" algn="l" rtl="0">
              <a:spcBef>
                <a:spcPts val="300"/>
              </a:spcBef>
              <a:buClr>
                <a:srgbClr val="595959"/>
              </a:buClr>
              <a:buFont typeface="Arial"/>
              <a:buChar char="•"/>
              <a:defRPr>
                <a:solidFill>
                  <a:srgbClr val="595959"/>
                </a:solidFill>
              </a:defRPr>
            </a:lvl7pPr>
            <a:lvl8pPr marL="2011678" indent="-5078" algn="l" rtl="0">
              <a:spcBef>
                <a:spcPts val="300"/>
              </a:spcBef>
              <a:buClr>
                <a:srgbClr val="595959"/>
              </a:buClr>
              <a:buFont typeface="Arial"/>
              <a:buChar char="•"/>
              <a:defRPr>
                <a:solidFill>
                  <a:srgbClr val="595959"/>
                </a:solidFill>
              </a:defRPr>
            </a:lvl8pPr>
            <a:lvl9pPr marL="2194560" indent="-48260" algn="l" rtl="0">
              <a:spcBef>
                <a:spcPts val="300"/>
              </a:spcBef>
              <a:buClr>
                <a:srgbClr val="595959"/>
              </a:buClr>
              <a:buFont typeface="Arial"/>
              <a:buChar char="•"/>
              <a:defRPr>
                <a:solidFill>
                  <a:srgbClr val="595959"/>
                </a:solidFill>
              </a:defRPr>
            </a:lvl9pPr>
          </a:lstStyle>
          <a:p>
            <a:endParaRPr/>
          </a:p>
        </p:txBody>
      </p:sp>
      <p:sp>
        <p:nvSpPr>
          <p:cNvPr id="17" name="Shape 17"/>
          <p:cNvSpPr txBox="1">
            <a:spLocks noGrp="1"/>
          </p:cNvSpPr>
          <p:nvPr>
            <p:ph type="title"/>
          </p:nvPr>
        </p:nvSpPr>
        <p:spPr>
          <a:xfrm>
            <a:off x="457200" y="152400"/>
            <a:ext cx="8229600" cy="990599"/>
          </a:xfrm>
          <a:prstGeom prst="rect">
            <a:avLst/>
          </a:prstGeom>
          <a:noFill/>
          <a:ln>
            <a:noFill/>
          </a:ln>
        </p:spPr>
        <p:txBody>
          <a:bodyPr lIns="91425" tIns="91425" rIns="91425" bIns="91425" anchor="b" anchorCtr="0"/>
          <a:lstStyle>
            <a:lvl1pPr algn="l" rtl="0">
              <a:spcBef>
                <a:spcPts val="0"/>
              </a:spcBef>
              <a:spcAft>
                <a:spcPts val="0"/>
              </a:spcAft>
              <a:buClr>
                <a:srgbClr val="595959"/>
              </a:buClr>
              <a:buSzPct val="100000"/>
              <a:defRPr sz="3600">
                <a:solidFill>
                  <a:srgbClr val="595959"/>
                </a:solidFill>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a:p>
        </p:txBody>
      </p:sp>
      <p:sp>
        <p:nvSpPr>
          <p:cNvPr id="18" name="Shape 18"/>
          <p:cNvSpPr txBox="1">
            <a:spLocks noGrp="1"/>
          </p:cNvSpPr>
          <p:nvPr>
            <p:ph type="body" idx="4"/>
          </p:nvPr>
        </p:nvSpPr>
        <p:spPr>
          <a:xfrm>
            <a:off x="4651375" y="2133600"/>
            <a:ext cx="4038599" cy="4038599"/>
          </a:xfrm>
          <a:prstGeom prst="rect">
            <a:avLst/>
          </a:prstGeom>
          <a:noFill/>
          <a:ln>
            <a:noFill/>
          </a:ln>
        </p:spPr>
        <p:txBody>
          <a:bodyPr lIns="91425" tIns="91425" rIns="91425" bIns="91425" anchor="t" anchorCtr="0"/>
          <a:lstStyle>
            <a:lvl1pPr marL="342900" indent="-215900" algn="l" rtl="0">
              <a:spcBef>
                <a:spcPts val="600"/>
              </a:spcBef>
              <a:spcAft>
                <a:spcPts val="0"/>
              </a:spcAft>
              <a:buFont typeface="Arial"/>
              <a:buChar char="•"/>
              <a:defRPr>
                <a:solidFill>
                  <a:srgbClr val="595959"/>
                </a:solidFill>
              </a:defRPr>
            </a:lvl1pPr>
            <a:lvl2pPr marL="547687" indent="17462" algn="l" rtl="0">
              <a:spcBef>
                <a:spcPts val="500"/>
              </a:spcBef>
              <a:spcAft>
                <a:spcPts val="0"/>
              </a:spcAft>
              <a:buClr>
                <a:srgbClr val="595959"/>
              </a:buClr>
              <a:buFont typeface="Arial"/>
              <a:buChar char="•"/>
              <a:defRPr>
                <a:solidFill>
                  <a:srgbClr val="595959"/>
                </a:solidFill>
              </a:defRPr>
            </a:lvl2pPr>
            <a:lvl3pPr marL="822325" indent="15875" algn="l" rtl="0">
              <a:spcBef>
                <a:spcPts val="500"/>
              </a:spcBef>
              <a:spcAft>
                <a:spcPts val="0"/>
              </a:spcAft>
              <a:buClr>
                <a:srgbClr val="595959"/>
              </a:buClr>
              <a:buFont typeface="Arial"/>
              <a:buChar char="•"/>
              <a:defRPr>
                <a:solidFill>
                  <a:srgbClr val="595959"/>
                </a:solidFill>
              </a:defRPr>
            </a:lvl3pPr>
            <a:lvl4pPr marL="1096962" indent="-42862" algn="l" rtl="0">
              <a:spcBef>
                <a:spcPts val="400"/>
              </a:spcBef>
              <a:spcAft>
                <a:spcPts val="0"/>
              </a:spcAft>
              <a:buClr>
                <a:srgbClr val="595959"/>
              </a:buClr>
              <a:buFont typeface="Arial"/>
              <a:buChar char="•"/>
              <a:defRPr>
                <a:solidFill>
                  <a:srgbClr val="595959"/>
                </a:solidFill>
              </a:defRPr>
            </a:lvl4pPr>
            <a:lvl5pPr marL="1371600" indent="-38100" algn="l" rtl="0">
              <a:spcBef>
                <a:spcPts val="300"/>
              </a:spcBef>
              <a:spcAft>
                <a:spcPts val="0"/>
              </a:spcAft>
              <a:buClr>
                <a:srgbClr val="595959"/>
              </a:buClr>
              <a:buFont typeface="Arial"/>
              <a:buChar char="•"/>
              <a:defRPr>
                <a:solidFill>
                  <a:srgbClr val="595959"/>
                </a:solidFill>
              </a:defRPr>
            </a:lvl5pPr>
            <a:lvl6pPr marL="1645920" indent="5079" algn="l" rtl="0">
              <a:spcBef>
                <a:spcPts val="300"/>
              </a:spcBef>
              <a:buClr>
                <a:srgbClr val="595959"/>
              </a:buClr>
              <a:buFont typeface="Arial"/>
              <a:buChar char="•"/>
              <a:defRPr>
                <a:solidFill>
                  <a:srgbClr val="595959"/>
                </a:solidFill>
              </a:defRPr>
            </a:lvl6pPr>
            <a:lvl7pPr marL="1828800" indent="-12700" algn="l" rtl="0">
              <a:spcBef>
                <a:spcPts val="300"/>
              </a:spcBef>
              <a:buClr>
                <a:srgbClr val="595959"/>
              </a:buClr>
              <a:buFont typeface="Arial"/>
              <a:buChar char="•"/>
              <a:defRPr>
                <a:solidFill>
                  <a:srgbClr val="595959"/>
                </a:solidFill>
              </a:defRPr>
            </a:lvl7pPr>
            <a:lvl8pPr marL="2011678" indent="-5078" algn="l" rtl="0">
              <a:spcBef>
                <a:spcPts val="300"/>
              </a:spcBef>
              <a:buClr>
                <a:srgbClr val="595959"/>
              </a:buClr>
              <a:buFont typeface="Arial"/>
              <a:buChar char="•"/>
              <a:defRPr>
                <a:solidFill>
                  <a:srgbClr val="595959"/>
                </a:solidFill>
              </a:defRPr>
            </a:lvl8pPr>
            <a:lvl9pPr marL="2194560" indent="-48260" algn="l" rtl="0">
              <a:spcBef>
                <a:spcPts val="300"/>
              </a:spcBef>
              <a:buClr>
                <a:srgbClr val="595959"/>
              </a:buClr>
              <a:buFont typeface="Arial"/>
              <a:buChar char="•"/>
              <a:defRPr>
                <a:solidFill>
                  <a:srgbClr val="595959"/>
                </a:solidFill>
              </a:defRPr>
            </a:lvl9pPr>
          </a:lstStyle>
          <a:p>
            <a:endParaRPr/>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8"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8/15/2018</a:t>
            </a:fld>
            <a:endParaRPr lang="en-US" dirty="0"/>
          </a:p>
        </p:txBody>
      </p:sp>
      <p:sp>
        <p:nvSpPr>
          <p:cNvPr id="9"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12"/>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2_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133475" y="3648075"/>
            <a:ext cx="7564500" cy="12794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4" name="Shape 34"/>
          <p:cNvSpPr txBox="1"/>
          <p:nvPr/>
        </p:nvSpPr>
        <p:spPr>
          <a:xfrm>
            <a:off x="904875" y="3648075"/>
            <a:ext cx="228600" cy="1279499"/>
          </a:xfrm>
          <a:prstGeom prst="rect">
            <a:avLst/>
          </a:prstGeom>
          <a:solidFill>
            <a:schemeClr val="tx2">
              <a:lumMod val="75000"/>
            </a:schemeClr>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5" name="Shape 35"/>
          <p:cNvSpPr/>
          <p:nvPr/>
        </p:nvSpPr>
        <p:spPr>
          <a:xfrm>
            <a:off x="265125" y="1046575"/>
            <a:ext cx="2477999" cy="306900"/>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6" name="Shape 36"/>
          <p:cNvSpPr/>
          <p:nvPr/>
        </p:nvSpPr>
        <p:spPr>
          <a:xfrm>
            <a:off x="385762" y="384175"/>
            <a:ext cx="2357399" cy="1260599"/>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6"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8/15/2018</a:t>
            </a:fld>
            <a:endParaRPr lang="en-US" dirty="0"/>
          </a:p>
        </p:txBody>
      </p:sp>
      <p:sp>
        <p:nvSpPr>
          <p:cNvPr id="7"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8"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9" name="Picture 8"/>
          <p:cNvPicPr>
            <a:picLocks noChangeAspect="1"/>
          </p:cNvPicPr>
          <p:nvPr userDrawn="1"/>
        </p:nvPicPr>
        <p:blipFill>
          <a:blip r:embed="rId3" cstate="print"/>
          <a:stretch>
            <a:fillRect/>
          </a:stretch>
        </p:blipFill>
        <p:spPr>
          <a:xfrm>
            <a:off x="29184" y="6132106"/>
            <a:ext cx="841321" cy="585267"/>
          </a:xfrm>
          <a:prstGeom prst="rect">
            <a:avLst/>
          </a:prstGeom>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p:spTree>
      <p:nvGrpSpPr>
        <p:cNvPr id="1" name="Shape 25"/>
        <p:cNvGrpSpPr/>
        <p:nvPr/>
      </p:nvGrpSpPr>
      <p:grpSpPr>
        <a:xfrm>
          <a:off x="0" y="0"/>
          <a:ext cx="0" cy="0"/>
          <a:chOff x="0" y="0"/>
          <a:chExt cx="0" cy="0"/>
        </a:xfrm>
      </p:grpSpPr>
      <p:sp>
        <p:nvSpPr>
          <p:cNvPr id="26" name="Shape 26"/>
          <p:cNvSpPr txBox="1">
            <a:spLocks noGrp="1"/>
          </p:cNvSpPr>
          <p:nvPr>
            <p:ph type="subTitle" idx="1"/>
          </p:nvPr>
        </p:nvSpPr>
        <p:spPr>
          <a:xfrm>
            <a:off x="1063500" y="5150200"/>
            <a:ext cx="7623300" cy="583800"/>
          </a:xfrm>
          <a:prstGeom prst="rect">
            <a:avLst/>
          </a:prstGeom>
          <a:ln w="9525" cap="flat">
            <a:solidFill>
              <a:srgbClr val="9FB8CD"/>
            </a:solidFill>
            <a:prstDash val="solid"/>
            <a:round/>
            <a:headEnd type="none" w="med" len="med"/>
            <a:tailEnd type="none" w="med" len="med"/>
          </a:ln>
        </p:spPr>
        <p:txBody>
          <a:bodyPr lIns="91425" tIns="91425" rIns="91425" bIns="91425" anchor="t" anchorCtr="0"/>
          <a:lstStyle>
            <a:lvl1pPr algn="r" rtl="0">
              <a:spcBef>
                <a:spcPts val="0"/>
              </a:spcBef>
              <a:buNone/>
              <a:defRPr sz="1800">
                <a:solidFill>
                  <a:srgbClr val="595959"/>
                </a:solidFill>
              </a:defRPr>
            </a:lvl1pPr>
            <a:lvl2pPr algn="r" rtl="0">
              <a:spcBef>
                <a:spcPts val="0"/>
              </a:spcBef>
              <a:buNone/>
              <a:defRPr sz="1800">
                <a:solidFill>
                  <a:srgbClr val="595959"/>
                </a:solidFill>
              </a:defRPr>
            </a:lvl2pPr>
            <a:lvl3pPr algn="r" rtl="0">
              <a:spcBef>
                <a:spcPts val="0"/>
              </a:spcBef>
              <a:buNone/>
              <a:defRPr sz="1800">
                <a:solidFill>
                  <a:srgbClr val="595959"/>
                </a:solidFill>
              </a:defRPr>
            </a:lvl3pPr>
            <a:lvl4pPr algn="r" rtl="0">
              <a:spcBef>
                <a:spcPts val="0"/>
              </a:spcBef>
              <a:buNone/>
              <a:defRPr sz="1800">
                <a:solidFill>
                  <a:srgbClr val="595959"/>
                </a:solidFill>
              </a:defRPr>
            </a:lvl4pPr>
            <a:lvl5pPr algn="r" rtl="0">
              <a:spcBef>
                <a:spcPts val="0"/>
              </a:spcBef>
              <a:buNone/>
              <a:defRPr sz="1800">
                <a:solidFill>
                  <a:srgbClr val="595959"/>
                </a:solidFill>
              </a:defRPr>
            </a:lvl5pPr>
            <a:lvl6pPr algn="r" rtl="0">
              <a:spcBef>
                <a:spcPts val="0"/>
              </a:spcBef>
              <a:buNone/>
              <a:defRPr sz="1800">
                <a:solidFill>
                  <a:srgbClr val="595959"/>
                </a:solidFill>
              </a:defRPr>
            </a:lvl6pPr>
            <a:lvl7pPr algn="r" rtl="0">
              <a:spcBef>
                <a:spcPts val="0"/>
              </a:spcBef>
              <a:buNone/>
              <a:defRPr sz="1800">
                <a:solidFill>
                  <a:srgbClr val="595959"/>
                </a:solidFill>
              </a:defRPr>
            </a:lvl7pPr>
            <a:lvl8pPr algn="r" rtl="0">
              <a:spcBef>
                <a:spcPts val="0"/>
              </a:spcBef>
              <a:buNone/>
              <a:defRPr sz="1800">
                <a:solidFill>
                  <a:srgbClr val="595959"/>
                </a:solidFill>
              </a:defRPr>
            </a:lvl8pPr>
            <a:lvl9pPr algn="r">
              <a:spcBef>
                <a:spcPts val="0"/>
              </a:spcBef>
              <a:buNone/>
              <a:defRPr sz="1800">
                <a:solidFill>
                  <a:srgbClr val="595959"/>
                </a:solidFill>
              </a:defRPr>
            </a:lvl9pPr>
          </a:lstStyle>
          <a:p>
            <a:endParaRPr/>
          </a:p>
        </p:txBody>
      </p:sp>
      <p:sp>
        <p:nvSpPr>
          <p:cNvPr id="27" name="Shape 27"/>
          <p:cNvSpPr txBox="1">
            <a:spLocks noGrp="1"/>
          </p:cNvSpPr>
          <p:nvPr>
            <p:ph type="title"/>
          </p:nvPr>
        </p:nvSpPr>
        <p:spPr>
          <a:xfrm>
            <a:off x="1063775" y="4149300"/>
            <a:ext cx="7623300" cy="8828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buClr>
                <a:srgbClr val="595959"/>
              </a:buClr>
              <a:buChar char="○"/>
              <a:defRPr>
                <a:solidFill>
                  <a:srgbClr val="595959"/>
                </a:solidFill>
              </a:defRPr>
            </a:lvl2pPr>
            <a:lvl3pPr rtl="0">
              <a:spcBef>
                <a:spcPts val="0"/>
              </a:spcBef>
              <a:buClr>
                <a:srgbClr val="595959"/>
              </a:buClr>
              <a:buChar char="■"/>
              <a:defRPr>
                <a:solidFill>
                  <a:srgbClr val="595959"/>
                </a:solidFill>
              </a:defRPr>
            </a:lvl3pPr>
            <a:lvl4pPr rtl="0">
              <a:spcBef>
                <a:spcPts val="0"/>
              </a:spcBef>
              <a:buClr>
                <a:srgbClr val="595959"/>
              </a:buClr>
              <a:buChar char="●"/>
              <a:defRPr>
                <a:solidFill>
                  <a:srgbClr val="595959"/>
                </a:solidFill>
              </a:defRPr>
            </a:lvl4pPr>
            <a:lvl5pPr rtl="0">
              <a:spcBef>
                <a:spcPts val="0"/>
              </a:spcBef>
              <a:buClr>
                <a:srgbClr val="595959"/>
              </a:buClr>
              <a:buChar char="○"/>
              <a:defRPr>
                <a:solidFill>
                  <a:srgbClr val="595959"/>
                </a:solidFill>
              </a:defRPr>
            </a:lvl5pPr>
            <a:lvl6pPr rtl="0">
              <a:spcBef>
                <a:spcPts val="0"/>
              </a:spcBef>
              <a:buClr>
                <a:srgbClr val="595959"/>
              </a:buClr>
              <a:buChar char="■"/>
              <a:defRPr>
                <a:solidFill>
                  <a:srgbClr val="595959"/>
                </a:solidFill>
              </a:defRPr>
            </a:lvl6pPr>
            <a:lvl7pPr rtl="0">
              <a:spcBef>
                <a:spcPts val="0"/>
              </a:spcBef>
              <a:buClr>
                <a:srgbClr val="595959"/>
              </a:buClr>
              <a:buChar char="●"/>
              <a:defRPr>
                <a:solidFill>
                  <a:srgbClr val="595959"/>
                </a:solidFill>
              </a:defRPr>
            </a:lvl7pPr>
            <a:lvl8pPr rtl="0">
              <a:spcBef>
                <a:spcPts val="0"/>
              </a:spcBef>
              <a:buClr>
                <a:srgbClr val="595959"/>
              </a:buClr>
              <a:buChar char="○"/>
              <a:defRPr>
                <a:solidFill>
                  <a:srgbClr val="595959"/>
                </a:solidFill>
              </a:defRPr>
            </a:lvl8pPr>
            <a:lvl9pPr rtl="0">
              <a:spcBef>
                <a:spcPts val="0"/>
              </a:spcBef>
              <a:buClr>
                <a:srgbClr val="595959"/>
              </a:buClr>
              <a:buChar char="■"/>
              <a:defRPr>
                <a:solidFill>
                  <a:srgbClr val="595959"/>
                </a:solidFill>
              </a:defRPr>
            </a:lvl9pPr>
          </a:lstStyle>
          <a:p>
            <a:endParaRPr dirty="0"/>
          </a:p>
        </p:txBody>
      </p:sp>
      <p:sp>
        <p:nvSpPr>
          <p:cNvPr id="28" name="Shape 28"/>
          <p:cNvSpPr txBox="1"/>
          <p:nvPr/>
        </p:nvSpPr>
        <p:spPr>
          <a:xfrm>
            <a:off x="835175" y="4149300"/>
            <a:ext cx="228600" cy="882899"/>
          </a:xfrm>
          <a:prstGeom prst="rect">
            <a:avLst/>
          </a:prstGeom>
          <a:solidFill>
            <a:schemeClr val="accent1"/>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29" name="Shape 29"/>
          <p:cNvSpPr txBox="1"/>
          <p:nvPr/>
        </p:nvSpPr>
        <p:spPr>
          <a:xfrm>
            <a:off x="835175" y="5150200"/>
            <a:ext cx="228600" cy="583800"/>
          </a:xfrm>
          <a:prstGeom prst="rect">
            <a:avLst/>
          </a:prstGeom>
          <a:solidFill>
            <a:schemeClr val="tx2"/>
          </a:solidFill>
          <a:ln w="9525" cap="flat">
            <a:solidFill>
              <a:srgbClr val="9FB8CD"/>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0" name="Shape 30"/>
          <p:cNvSpPr/>
          <p:nvPr/>
        </p:nvSpPr>
        <p:spPr>
          <a:xfrm>
            <a:off x="390300" y="989675"/>
            <a:ext cx="8475000" cy="250799"/>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1" name="Shape 31"/>
          <p:cNvSpPr/>
          <p:nvPr/>
        </p:nvSpPr>
        <p:spPr>
          <a:xfrm>
            <a:off x="1081087" y="725487"/>
            <a:ext cx="5486399" cy="2933700"/>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8"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8/15/2018</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3" cstate="print"/>
          <a:stretch>
            <a:fillRect/>
          </a:stretch>
        </p:blipFill>
        <p:spPr>
          <a:xfrm>
            <a:off x="29184" y="6132106"/>
            <a:ext cx="841321" cy="585267"/>
          </a:xfrm>
          <a:prstGeom prst="rect">
            <a:avLst/>
          </a:prstGeom>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8/15/2018</a:t>
            </a:fld>
            <a:endParaRPr lang="en-US" dirty="0"/>
          </a:p>
        </p:txBody>
      </p:sp>
      <p:sp>
        <p:nvSpPr>
          <p:cNvPr id="5"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6"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7" name="Picture 6"/>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2"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8/15/2018</a:t>
            </a:fld>
            <a:endParaRPr lang="en-US" dirty="0"/>
          </a:p>
        </p:txBody>
      </p:sp>
      <p:sp>
        <p:nvSpPr>
          <p:cNvPr id="13"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4"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5" name="Picture 14"/>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8/15/2018</a:t>
            </a:fld>
            <a:endParaRPr lang="en-US" dirty="0"/>
          </a:p>
        </p:txBody>
      </p:sp>
      <p:sp>
        <p:nvSpPr>
          <p:cNvPr id="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0" name="Picture 9"/>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3"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8/15/2018</a:t>
            </a:fld>
            <a:endParaRPr lang="en-US" dirty="0"/>
          </a:p>
        </p:txBody>
      </p:sp>
      <p:sp>
        <p:nvSpPr>
          <p:cNvPr id="14"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5"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6" name="Picture 15"/>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0"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27"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8/15/2018</a:t>
            </a:fld>
            <a:endParaRPr lang="en-US" dirty="0"/>
          </a:p>
        </p:txBody>
      </p:sp>
      <p:sp>
        <p:nvSpPr>
          <p:cNvPr id="28"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29" name="Slide Number Placeholder 5"/>
          <p:cNvSpPr>
            <a:spLocks noGrp="1"/>
          </p:cNvSpPr>
          <p:nvPr>
            <p:ph type="sldNum" sz="quarter" idx="12"/>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30" name="Picture 29"/>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cxnSp>
        <p:nvCxnSpPr>
          <p:cNvPr id="6"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7"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8/15/2018</a:t>
            </a:fld>
            <a:endParaRPr lang="en-US" dirty="0"/>
          </a:p>
        </p:txBody>
      </p:sp>
      <p:sp>
        <p:nvSpPr>
          <p:cNvPr id="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0" name="Picture 9"/>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1906621"/>
            <a:ext cx="9144000" cy="3852153"/>
          </a:xfrm>
        </p:spPr>
        <p:txBody>
          <a:bodyPr/>
          <a:lstStyle>
            <a:lvl1pPr>
              <a:buNone/>
              <a:defRPr/>
            </a:lvl1pPr>
          </a:lstStyle>
          <a:p>
            <a:endParaRPr lang="en-US"/>
          </a:p>
        </p:txBody>
      </p:sp>
      <p:sp>
        <p:nvSpPr>
          <p:cNvPr id="3" name="Date Placeholder 2"/>
          <p:cNvSpPr>
            <a:spLocks noGrp="1"/>
          </p:cNvSpPr>
          <p:nvPr>
            <p:ph type="dt" sz="half" idx="10"/>
          </p:nvPr>
        </p:nvSpPr>
        <p:spPr>
          <a:xfrm>
            <a:off x="0" y="6492875"/>
            <a:ext cx="904672" cy="365125"/>
          </a:xfrm>
        </p:spPr>
        <p:txBody>
          <a:bodyPr/>
          <a:lstStyle/>
          <a:p>
            <a:fld id="{AA9D5E35-DFEC-4D25-9D5F-6971E14AB8F5}" type="datetime1">
              <a:rPr lang="en-US" smtClean="0"/>
              <a:pPr/>
              <a:t>8/15/2018</a:t>
            </a:fld>
            <a:endParaRPr lang="en-US" dirty="0"/>
          </a:p>
        </p:txBody>
      </p:sp>
      <p:sp>
        <p:nvSpPr>
          <p:cNvPr id="4" name="Footer Placeholder 3"/>
          <p:cNvSpPr>
            <a:spLocks noGrp="1"/>
          </p:cNvSpPr>
          <p:nvPr>
            <p:ph type="ftr" sz="quarter" idx="11"/>
          </p:nvPr>
        </p:nvSpPr>
        <p:spPr/>
        <p:txBody>
          <a:bodyPr/>
          <a:lstStyle/>
          <a:p>
            <a:r>
              <a:rPr lang="en-US"/>
              <a:t>© Makersmiths 2014</a:t>
            </a:r>
            <a:endParaRPr lang="en-US" dirty="0"/>
          </a:p>
        </p:txBody>
      </p:sp>
      <p:sp>
        <p:nvSpPr>
          <p:cNvPr id="5" name="Slide Number Placeholder 4"/>
          <p:cNvSpPr>
            <a:spLocks noGrp="1"/>
          </p:cNvSpPr>
          <p:nvPr>
            <p:ph type="sldNum" sz="quarter" idx="12"/>
          </p:nvPr>
        </p:nvSpPr>
        <p:spPr>
          <a:xfrm>
            <a:off x="8433880" y="6356351"/>
            <a:ext cx="634923" cy="365125"/>
          </a:xfrm>
        </p:spPr>
        <p:txBody>
          <a:bodyPr/>
          <a:lstStyle/>
          <a:p>
            <a:fld id="{34F3EA71-902E-4B4C-B68A-F9BA1240884D}" type="slidenum">
              <a:rPr lang="en-US" smtClean="0"/>
              <a:pPr/>
              <a:t>‹#›</a:t>
            </a:fld>
            <a:endParaRPr lang="en-US" dirty="0"/>
          </a:p>
        </p:txBody>
      </p:sp>
      <p:pic>
        <p:nvPicPr>
          <p:cNvPr id="7" name="Picture 6"/>
          <p:cNvPicPr>
            <a:picLocks noChangeAspect="1"/>
          </p:cNvPicPr>
          <p:nvPr userDrawn="1"/>
        </p:nvPicPr>
        <p:blipFill>
          <a:blip r:embed="rId2" cstate="print"/>
          <a:stretch>
            <a:fillRect/>
          </a:stretch>
        </p:blipFill>
        <p:spPr>
          <a:xfrm>
            <a:off x="3033324" y="0"/>
            <a:ext cx="2483729" cy="1710930"/>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8/15/2018</a:t>
            </a:fld>
            <a:endParaRPr lang="en-US" dirty="0"/>
          </a:p>
        </p:txBody>
      </p:sp>
      <p:sp>
        <p:nvSpPr>
          <p:cNvPr id="6"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7"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8" name="Picture 7"/>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8/15/2018</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1DF2586-49BB-41D0-A4A1-42B9808B38DF}" type="datetime1">
              <a:rPr lang="en-US" smtClean="0"/>
              <a:pPr/>
              <a:t>8/15/2018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a:t>© Makersmiths 2014</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F5EF7620-8729-43DE-A946-8F71C2791C2A}" type="slidenum">
              <a:rPr lang="en-US" smtClean="0"/>
              <a:pPr/>
              <a:t>‹#›</a:t>
            </a:fld>
            <a:endParaRPr lang="en-US"/>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37745"/>
            <a:ext cx="6019800" cy="568841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133475" y="3648075"/>
            <a:ext cx="7564500" cy="12794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4" name="Shape 34"/>
          <p:cNvSpPr txBox="1"/>
          <p:nvPr/>
        </p:nvSpPr>
        <p:spPr>
          <a:xfrm>
            <a:off x="904875" y="3648075"/>
            <a:ext cx="228600" cy="1279499"/>
          </a:xfrm>
          <a:prstGeom prst="rect">
            <a:avLst/>
          </a:prstGeom>
          <a:solidFill>
            <a:schemeClr val="tx2">
              <a:lumMod val="75000"/>
            </a:schemeClr>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5" name="Shape 35"/>
          <p:cNvSpPr/>
          <p:nvPr/>
        </p:nvSpPr>
        <p:spPr>
          <a:xfrm>
            <a:off x="265125" y="1046575"/>
            <a:ext cx="2477999" cy="306900"/>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6" name="Shape 36"/>
          <p:cNvSpPr/>
          <p:nvPr/>
        </p:nvSpPr>
        <p:spPr>
          <a:xfrm>
            <a:off x="385762" y="384175"/>
            <a:ext cx="2357399" cy="1260599"/>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ection Header">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457200" y="152400"/>
            <a:ext cx="8229600" cy="990599"/>
          </a:xfrm>
          <a:prstGeom prst="rect">
            <a:avLst/>
          </a:prstGeom>
          <a:noFill/>
          <a:ln>
            <a:noFill/>
          </a:ln>
        </p:spPr>
        <p:txBody>
          <a:bodyPr lIns="91425" tIns="91425" rIns="91425" bIns="91425" anchor="b" anchorCtr="0"/>
          <a:lstStyle>
            <a:lvl1pPr algn="l" rtl="0">
              <a:spcBef>
                <a:spcPts val="0"/>
              </a:spcBef>
              <a:spcAft>
                <a:spcPts val="0"/>
              </a:spcAft>
              <a:buClr>
                <a:srgbClr val="595959"/>
              </a:buClr>
              <a:buSzPct val="100000"/>
              <a:defRPr sz="3600">
                <a:solidFill>
                  <a:srgbClr val="595959"/>
                </a:solidFill>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a:p>
        </p:txBody>
      </p:sp>
      <p:sp>
        <p:nvSpPr>
          <p:cNvPr id="3"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tx1">
                    <a:lumMod val="50000"/>
                    <a:lumOff val="50000"/>
                  </a:schemeClr>
                </a:solidFill>
              </a:defRPr>
            </a:lvl1pPr>
          </a:lstStyle>
          <a:p>
            <a:fld id="{AA9D5E35-DFEC-4D25-9D5F-6971E14AB8F5}" type="datetime1">
              <a:rPr lang="en-US" smtClean="0"/>
              <a:pPr/>
              <a:t>8/15/2018</a:t>
            </a:fld>
            <a:endParaRPr lang="en-US" dirty="0"/>
          </a:p>
        </p:txBody>
      </p:sp>
      <p:sp>
        <p:nvSpPr>
          <p:cNvPr id="4"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tx1">
                    <a:lumMod val="50000"/>
                    <a:lumOff val="50000"/>
                  </a:schemeClr>
                </a:solidFill>
              </a:defRPr>
            </a:lvl1pPr>
          </a:lstStyle>
          <a:p>
            <a:r>
              <a:rPr lang="en-US"/>
              <a:t>© Makersmiths 2014</a:t>
            </a:r>
            <a:endParaRPr lang="en-US" dirty="0"/>
          </a:p>
        </p:txBody>
      </p:sp>
      <p:sp>
        <p:nvSpPr>
          <p:cNvPr id="5"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tx1">
                    <a:lumMod val="50000"/>
                    <a:lumOff val="50000"/>
                  </a:schemeClr>
                </a:solidFill>
              </a:defRPr>
            </a:lvl1pPr>
          </a:lstStyle>
          <a:p>
            <a:fld id="{34F3EA71-902E-4B4C-B68A-F9BA1240884D}" type="slidenum">
              <a:rPr lang="en-US" smtClean="0"/>
              <a:pPr/>
              <a:t>‹#›</a:t>
            </a:fld>
            <a:endParaRPr lang="en-US" dirty="0"/>
          </a:p>
        </p:txBody>
      </p:sp>
      <p:pic>
        <p:nvPicPr>
          <p:cNvPr id="6" name="Picture 5"/>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Shape 37"/>
        <p:cNvGrpSpPr/>
        <p:nvPr/>
      </p:nvGrpSpPr>
      <p:grpSpPr>
        <a:xfrm>
          <a:off x="0" y="0"/>
          <a:ext cx="0" cy="0"/>
          <a:chOff x="0" y="0"/>
          <a:chExt cx="0" cy="0"/>
        </a:xfrm>
      </p:grpSpPr>
      <p:sp>
        <p:nvSpPr>
          <p:cNvPr id="4"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tx1">
                    <a:lumMod val="50000"/>
                    <a:lumOff val="50000"/>
                  </a:schemeClr>
                </a:solidFill>
              </a:defRPr>
            </a:lvl1pPr>
          </a:lstStyle>
          <a:p>
            <a:fld id="{AA9D5E35-DFEC-4D25-9D5F-6971E14AB8F5}" type="datetime1">
              <a:rPr lang="en-US" smtClean="0"/>
              <a:pPr/>
              <a:t>8/15/2018</a:t>
            </a:fld>
            <a:endParaRPr lang="en-US" dirty="0"/>
          </a:p>
        </p:txBody>
      </p:sp>
      <p:sp>
        <p:nvSpPr>
          <p:cNvPr id="5"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tx1">
                    <a:lumMod val="50000"/>
                    <a:lumOff val="50000"/>
                  </a:schemeClr>
                </a:solidFill>
              </a:defRPr>
            </a:lvl1pPr>
          </a:lstStyle>
          <a:p>
            <a:r>
              <a:rPr lang="en-US"/>
              <a:t>© Makersmiths 2014</a:t>
            </a:r>
            <a:endParaRPr lang="en-US" dirty="0"/>
          </a:p>
        </p:txBody>
      </p:sp>
      <p:sp>
        <p:nvSpPr>
          <p:cNvPr id="6"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tx1">
                    <a:lumMod val="50000"/>
                    <a:lumOff val="50000"/>
                  </a:schemeClr>
                </a:solidFill>
              </a:defRPr>
            </a:lvl1pPr>
          </a:lstStyle>
          <a:p>
            <a:fld id="{34F3EA71-902E-4B4C-B68A-F9BA1240884D}" type="slidenum">
              <a:rPr lang="en-US" smtClean="0"/>
              <a:pPr/>
              <a:t>‹#›</a:t>
            </a:fld>
            <a:endParaRPr lang="en-US" dirty="0"/>
          </a:p>
        </p:txBody>
      </p:sp>
      <p:pic>
        <p:nvPicPr>
          <p:cNvPr id="7" name="Picture 6"/>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12" name="Rectangle 11"/>
          <p:cNvSpPr/>
          <p:nvPr userDrawn="1"/>
        </p:nvSpPr>
        <p:spPr>
          <a:xfrm>
            <a:off x="0" y="6070060"/>
            <a:ext cx="9144000" cy="78794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 name="Text Placeholder 6"/>
          <p:cNvSpPr>
            <a:spLocks noGrp="1"/>
          </p:cNvSpPr>
          <p:nvPr>
            <p:ph type="body" sz="quarter" idx="13"/>
          </p:nvPr>
        </p:nvSpPr>
        <p:spPr>
          <a:xfrm>
            <a:off x="496516" y="1604862"/>
            <a:ext cx="8482013" cy="2646363"/>
          </a:xfrm>
        </p:spPr>
        <p:txBody>
          <a:bodyPr>
            <a:normAutofit/>
          </a:bodyPr>
          <a:lstStyle>
            <a:lvl1pPr>
              <a:buNone/>
              <a:defRPr sz="3200">
                <a:solidFill>
                  <a:schemeClr val="bg1"/>
                </a:solidFill>
                <a:latin typeface="Gotham Medium"/>
              </a:defRPr>
            </a:lvl1pPr>
            <a:lvl2pPr>
              <a:defRPr sz="2800">
                <a:solidFill>
                  <a:schemeClr val="bg1"/>
                </a:solidFill>
                <a:latin typeface="Gotham Medium"/>
              </a:defRPr>
            </a:lvl2pPr>
            <a:lvl3pPr>
              <a:defRPr sz="2400">
                <a:solidFill>
                  <a:schemeClr val="bg1"/>
                </a:solidFill>
                <a:latin typeface="Gotham Medium"/>
              </a:defRPr>
            </a:lvl3pPr>
            <a:lvl4pPr>
              <a:defRPr sz="2000">
                <a:solidFill>
                  <a:schemeClr val="bg1"/>
                </a:solidFill>
                <a:latin typeface="Gotham Medium"/>
              </a:defRPr>
            </a:lvl4pPr>
            <a:lvl5pPr>
              <a:defRPr sz="2000">
                <a:solidFill>
                  <a:schemeClr val="bg1"/>
                </a:solidFill>
                <a:latin typeface="Gotham Medium"/>
              </a:defRPr>
            </a:lvl5pPr>
          </a:lstStyle>
          <a:p>
            <a:pPr lvl="0"/>
            <a:r>
              <a:rPr lang="en-US" dirty="0"/>
              <a:t>Click to edit Master text styles</a:t>
            </a:r>
          </a:p>
        </p:txBody>
      </p:sp>
      <p:sp>
        <p:nvSpPr>
          <p:cNvPr id="8"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bg1"/>
                </a:solidFill>
              </a:defRPr>
            </a:lvl1pPr>
          </a:lstStyle>
          <a:p>
            <a:fld id="{AA9D5E35-DFEC-4D25-9D5F-6971E14AB8F5}" type="datetime1">
              <a:rPr lang="en-US" smtClean="0"/>
              <a:pPr/>
              <a:t>8/15/2018</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bg1"/>
                </a:solidFill>
              </a:defRPr>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bg1"/>
                </a:solidFill>
              </a:defRPr>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0" name="Rectangle 9"/>
          <p:cNvSpPr/>
          <p:nvPr userDrawn="1"/>
        </p:nvSpPr>
        <p:spPr>
          <a:xfrm>
            <a:off x="0" y="4241260"/>
            <a:ext cx="9144000" cy="261674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bg1"/>
                </a:solidFill>
              </a:defRPr>
            </a:lvl1pPr>
          </a:lstStyle>
          <a:p>
            <a:fld id="{AA9D5E35-DFEC-4D25-9D5F-6971E14AB8F5}" type="datetime1">
              <a:rPr lang="en-US" smtClean="0"/>
              <a:pPr/>
              <a:t>8/15/2018</a:t>
            </a:fld>
            <a:endParaRPr lang="en-US" dirty="0"/>
          </a:p>
        </p:txBody>
      </p:sp>
      <p:sp>
        <p:nvSpPr>
          <p:cNvPr id="7"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bg1"/>
                </a:solidFill>
              </a:defRPr>
            </a:lvl1pPr>
          </a:lstStyle>
          <a:p>
            <a:r>
              <a:rPr lang="en-US"/>
              <a:t>© Makersmiths 2014</a:t>
            </a:r>
            <a:endParaRPr lang="en-US" dirty="0"/>
          </a:p>
        </p:txBody>
      </p:sp>
      <p:sp>
        <p:nvSpPr>
          <p:cNvPr id="8"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bg1"/>
                </a:solidFill>
              </a:defRPr>
            </a:lvl1pPr>
          </a:lstStyle>
          <a:p>
            <a:fld id="{34F3EA71-902E-4B4C-B68A-F9BA1240884D}" type="slidenum">
              <a:rPr lang="en-US" smtClean="0"/>
              <a:pPr/>
              <a:t>‹#›</a:t>
            </a:fld>
            <a:endParaRPr lang="en-US" dirty="0"/>
          </a:p>
        </p:txBody>
      </p:sp>
      <p:pic>
        <p:nvPicPr>
          <p:cNvPr id="9" name="Picture 8"/>
          <p:cNvPicPr>
            <a:picLocks noChangeAspect="1"/>
          </p:cNvPicPr>
          <p:nvPr userDrawn="1"/>
        </p:nvPicPr>
        <p:blipFill>
          <a:blip r:embed="rId2" cstate="print"/>
          <a:stretch>
            <a:fillRect/>
          </a:stretch>
        </p:blipFill>
        <p:spPr>
          <a:xfrm>
            <a:off x="29184" y="6132106"/>
            <a:ext cx="841321" cy="585267"/>
          </a:xfrm>
          <a:prstGeom prst="rect">
            <a:avLst/>
          </a:prstGeom>
        </p:spPr>
      </p:pic>
      <p:sp>
        <p:nvSpPr>
          <p:cNvPr id="12" name="Picture Placeholder 11"/>
          <p:cNvSpPr>
            <a:spLocks noGrp="1"/>
          </p:cNvSpPr>
          <p:nvPr>
            <p:ph type="pic" sz="quarter" idx="10"/>
          </p:nvPr>
        </p:nvSpPr>
        <p:spPr>
          <a:xfrm>
            <a:off x="0" y="1"/>
            <a:ext cx="9144000" cy="4114800"/>
          </a:xfrm>
        </p:spPr>
        <p:txBody>
          <a:bodyPr/>
          <a:lstStyle/>
          <a:p>
            <a:endParaRPr lang="en-US"/>
          </a:p>
        </p:txBody>
      </p:sp>
      <p:sp>
        <p:nvSpPr>
          <p:cNvPr id="14" name="Text Placeholder 13"/>
          <p:cNvSpPr>
            <a:spLocks noGrp="1"/>
          </p:cNvSpPr>
          <p:nvPr>
            <p:ph type="body" sz="quarter" idx="11"/>
          </p:nvPr>
        </p:nvSpPr>
        <p:spPr>
          <a:xfrm>
            <a:off x="466725" y="4435475"/>
            <a:ext cx="8326438" cy="1635125"/>
          </a:xfrm>
        </p:spPr>
        <p:txBody>
          <a:bodyPr/>
          <a:lstStyle>
            <a:lvl1pPr>
              <a:defRPr>
                <a:solidFill>
                  <a:schemeClr val="bg1"/>
                </a:solidFill>
                <a:latin typeface="Gotham Medium"/>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133475" y="3648075"/>
            <a:ext cx="7564500" cy="1279499"/>
          </a:xfrm>
          <a:prstGeom prst="rect">
            <a:avLst/>
          </a:prstGeom>
          <a:noFill/>
          <a:ln w="9525" cap="flat">
            <a:solidFill>
              <a:srgbClr val="C00000"/>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dirty="0"/>
          </a:p>
        </p:txBody>
      </p:sp>
      <p:sp>
        <p:nvSpPr>
          <p:cNvPr id="34" name="Shape 34"/>
          <p:cNvSpPr txBox="1"/>
          <p:nvPr/>
        </p:nvSpPr>
        <p:spPr>
          <a:xfrm>
            <a:off x="904875" y="3648075"/>
            <a:ext cx="228600" cy="1279499"/>
          </a:xfrm>
          <a:prstGeom prst="rect">
            <a:avLst/>
          </a:prstGeom>
          <a:solidFill>
            <a:schemeClr val="tx1">
              <a:lumMod val="65000"/>
              <a:lumOff val="35000"/>
            </a:schemeClr>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5" name="Shape 35"/>
          <p:cNvSpPr/>
          <p:nvPr/>
        </p:nvSpPr>
        <p:spPr>
          <a:xfrm>
            <a:off x="265125" y="1046575"/>
            <a:ext cx="2477999" cy="306900"/>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6" name="Shape 36"/>
          <p:cNvSpPr/>
          <p:nvPr/>
        </p:nvSpPr>
        <p:spPr>
          <a:xfrm>
            <a:off x="385762" y="384175"/>
            <a:ext cx="2357399" cy="1260599"/>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6" Type="http://schemas.openxmlformats.org/officeDocument/2006/relationships/theme" Target="../theme/theme2.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1480370" y="6341193"/>
            <a:ext cx="2057400" cy="365125"/>
          </a:xfrm>
          <a:prstGeom prst="rect">
            <a:avLst/>
          </a:prstGeom>
        </p:spPr>
        <p:txBody>
          <a:bodyPr/>
          <a:lstStyle>
            <a:lvl1pPr>
              <a:defRPr sz="1050"/>
            </a:lvl1pPr>
          </a:lstStyle>
          <a:p>
            <a:fld id="{AA9D5E35-DFEC-4D25-9D5F-6971E14AB8F5}" type="datetime1">
              <a:rPr lang="en-US" smtClean="0"/>
              <a:pPr/>
              <a:t>8/15/2018</a:t>
            </a:fld>
            <a:endParaRPr lang="en-US" dirty="0"/>
          </a:p>
        </p:txBody>
      </p:sp>
      <p:sp>
        <p:nvSpPr>
          <p:cNvPr id="8" name="Footer Placeholder 4"/>
          <p:cNvSpPr>
            <a:spLocks noGrp="1"/>
          </p:cNvSpPr>
          <p:nvPr>
            <p:ph type="ftr" sz="quarter" idx="11"/>
          </p:nvPr>
        </p:nvSpPr>
        <p:spPr>
          <a:xfrm>
            <a:off x="3028950" y="6356351"/>
            <a:ext cx="3086100" cy="365125"/>
          </a:xfrm>
          <a:prstGeom prst="rect">
            <a:avLst/>
          </a:prstGeom>
        </p:spPr>
        <p:txBody>
          <a:bodyPr/>
          <a:lstStyle>
            <a:lvl1pPr algn="ctr">
              <a:defRPr sz="1050"/>
            </a:lvl1pPr>
          </a:lstStyle>
          <a:p>
            <a:r>
              <a:rPr lang="en-US"/>
              <a:t>© Makersmiths 2014</a:t>
            </a:r>
            <a:endParaRPr lang="en-US" dirty="0"/>
          </a:p>
        </p:txBody>
      </p:sp>
      <p:sp>
        <p:nvSpPr>
          <p:cNvPr id="9" name="Slide Number Placeholder 5"/>
          <p:cNvSpPr>
            <a:spLocks noGrp="1"/>
          </p:cNvSpPr>
          <p:nvPr>
            <p:ph type="sldNum" sz="quarter" idx="12"/>
          </p:nvPr>
        </p:nvSpPr>
        <p:spPr>
          <a:xfrm>
            <a:off x="7011404" y="6356351"/>
            <a:ext cx="2057400" cy="365125"/>
          </a:xfrm>
          <a:prstGeom prst="rect">
            <a:avLst/>
          </a:prstGeom>
        </p:spPr>
        <p:txBody>
          <a:bodyPr/>
          <a:lstStyle>
            <a:lvl1pPr algn="r">
              <a:defRPr sz="1050"/>
            </a:lvl1pPr>
          </a:lstStyle>
          <a:p>
            <a:fld id="{34F3EA71-902E-4B4C-B68A-F9BA1240884D}" type="slidenum">
              <a:rPr lang="en-US" smtClean="0"/>
              <a:pPr/>
              <a:t>‹#›</a:t>
            </a:fld>
            <a:endParaRPr lang="en-US" dirty="0"/>
          </a:p>
        </p:txBody>
      </p:sp>
    </p:spTree>
    <p:extLst>
      <p:ext uri="{BB962C8B-B14F-4D97-AF65-F5344CB8AC3E}">
        <p14:creationId xmlns:p14="http://schemas.microsoft.com/office/powerpoint/2010/main" val="3177221530"/>
      </p:ext>
    </p:extLst>
  </p:cSld>
  <p:clrMap bg1="lt1" tx1="dk1" bg2="lt2" tx2="dk2" accent1="accent1" accent2="accent2" accent3="accent3" accent4="accent4" accent5="accent5" accent6="accent6" hlink="hlink" folHlink="folHlink"/>
  <p:sldLayoutIdLst>
    <p:sldLayoutId id="2147483649" r:id="rId1"/>
    <p:sldLayoutId id="2147483664" r:id="rId2"/>
    <p:sldLayoutId id="2147483697" r:id="rId3"/>
    <p:sldLayoutId id="2147483665" r:id="rId4"/>
    <p:sldLayoutId id="2147483663" r:id="rId5"/>
    <p:sldLayoutId id="2147483666" r:id="rId6"/>
    <p:sldLayoutId id="2147483699" r:id="rId7"/>
    <p:sldLayoutId id="2147483698" r:id="rId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457200" y="311285"/>
            <a:ext cx="8229600" cy="831714"/>
          </a:xfrm>
          <a:prstGeom prst="rect">
            <a:avLst/>
          </a:prstGeom>
          <a:noFill/>
          <a:ln>
            <a:noFill/>
          </a:ln>
        </p:spPr>
        <p:txBody>
          <a:bodyPr lIns="91425" tIns="91425" rIns="91425" bIns="91425" anchor="b" anchorCtr="0"/>
          <a:lstStyle>
            <a:lvl1pPr marL="0" marR="0" indent="0" algn="l" rtl="0">
              <a:spcBef>
                <a:spcPts val="0"/>
              </a:spcBef>
              <a:spcAft>
                <a:spcPts val="0"/>
              </a:spcAft>
              <a:buClr>
                <a:srgbClr val="595959"/>
              </a:buClr>
              <a:buSzPct val="100000"/>
              <a:defRPr sz="3600">
                <a:solidFill>
                  <a:srgbClr val="595959"/>
                </a:solidFill>
              </a:defRPr>
            </a:lvl1pPr>
            <a:lvl2pPr marL="0" marR="0" indent="0" algn="l" rtl="0">
              <a:spcBef>
                <a:spcPts val="0"/>
              </a:spcBef>
              <a:spcAft>
                <a:spcPts val="0"/>
              </a:spcAft>
              <a:defRPr/>
            </a:lvl2pPr>
            <a:lvl3pPr marL="0" marR="0" indent="0" algn="l" rtl="0">
              <a:spcBef>
                <a:spcPts val="0"/>
              </a:spcBef>
              <a:spcAft>
                <a:spcPts val="0"/>
              </a:spcAft>
              <a:defRPr/>
            </a:lvl3pPr>
            <a:lvl4pPr marL="0" marR="0" indent="0" algn="l" rtl="0">
              <a:spcBef>
                <a:spcPts val="0"/>
              </a:spcBef>
              <a:spcAft>
                <a:spcPts val="0"/>
              </a:spcAft>
              <a:defRPr/>
            </a:lvl4pPr>
            <a:lvl5pPr marL="0" marR="0" indent="0" algn="l" rtl="0">
              <a:spcBef>
                <a:spcPts val="0"/>
              </a:spcBef>
              <a:spcAft>
                <a:spcPts val="0"/>
              </a:spcAft>
              <a:defRPr/>
            </a:lvl5pPr>
            <a:lvl6pPr marL="457200" marR="0" indent="0" algn="l" rtl="0">
              <a:spcBef>
                <a:spcPts val="0"/>
              </a:spcBef>
              <a:spcAft>
                <a:spcPts val="0"/>
              </a:spcAft>
              <a:defRPr/>
            </a:lvl6pPr>
            <a:lvl7pPr marL="914400" marR="0" indent="0" algn="l" rtl="0">
              <a:spcBef>
                <a:spcPts val="0"/>
              </a:spcBef>
              <a:spcAft>
                <a:spcPts val="0"/>
              </a:spcAft>
              <a:defRPr/>
            </a:lvl7pPr>
            <a:lvl8pPr marL="1371600" marR="0" indent="0" algn="l" rtl="0">
              <a:spcBef>
                <a:spcPts val="0"/>
              </a:spcBef>
              <a:spcAft>
                <a:spcPts val="0"/>
              </a:spcAft>
              <a:defRPr/>
            </a:lvl8pPr>
            <a:lvl9pPr marL="1828800" marR="0" indent="0" algn="l" rtl="0">
              <a:spcBef>
                <a:spcPts val="0"/>
              </a:spcBef>
              <a:spcAft>
                <a:spcPts val="0"/>
              </a:spcAft>
              <a:defRPr/>
            </a:lvl9pPr>
          </a:lstStyle>
          <a:p>
            <a:endParaRPr dirty="0"/>
          </a:p>
        </p:txBody>
      </p:sp>
      <p:sp>
        <p:nvSpPr>
          <p:cNvPr id="18" name="Rectangle 17"/>
          <p:cNvSpPr/>
          <p:nvPr userDrawn="1"/>
        </p:nvSpPr>
        <p:spPr>
          <a:xfrm>
            <a:off x="0" y="1"/>
            <a:ext cx="9144000" cy="2507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dk2" tx2="lt2" accent1="accent1" accent2="accent2" accent3="accent3" accent4="accent4" accent5="accent5" accent6="accent6" hlink="hlink" folHlink="folHlink"/>
  <p:sldLayoutIdLst>
    <p:sldLayoutId id="2147483673" r:id="rId1"/>
    <p:sldLayoutId id="2147483650" r:id="rId2"/>
    <p:sldLayoutId id="2147483667" r:id="rId3"/>
    <p:sldLayoutId id="2147483662"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chemeClr val="tx1">
              <a:lumMod val="75000"/>
              <a:lumOff val="25000"/>
            </a:schemeClr>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87322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382311"/>
          </a:xfrm>
          <a:prstGeom prst="rect">
            <a:avLst/>
          </a:prstGeom>
          <a:ln w="6350"/>
        </p:spPr>
        <p:style>
          <a:lnRef idx="2">
            <a:schemeClr val="accent1"/>
          </a:lnRef>
          <a:fillRef idx="1">
            <a:schemeClr val="lt1"/>
          </a:fillRef>
          <a:effectRef idx="0">
            <a:schemeClr val="accent1"/>
          </a:effectRef>
          <a:fontRef idx="none"/>
        </p:style>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p:cNvSpPr/>
          <p:nvPr userDrawn="1"/>
        </p:nvSpPr>
        <p:spPr>
          <a:xfrm>
            <a:off x="0" y="1"/>
            <a:ext cx="9144000" cy="2507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0" y="6607686"/>
            <a:ext cx="9144000" cy="25072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p:txStyles>
    <p:titleStyle>
      <a:lvl1pPr algn="ctr" defTabSz="914400" rtl="0" eaLnBrk="1" latinLnBrk="0" hangingPunct="1">
        <a:spcBef>
          <a:spcPct val="0"/>
        </a:spcBef>
        <a:buNone/>
        <a:defRPr sz="4400" kern="1200">
          <a:solidFill>
            <a:schemeClr val="accent2">
              <a:lumMod val="50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hyperlink" Target="https://www.meetup.com/Makersmiths/events/" TargetMode="Externa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dOUfEiRts38" TargetMode="External"/><Relationship Id="rId2" Type="http://schemas.openxmlformats.org/officeDocument/2006/relationships/hyperlink" Target="https://get.slack.help/hc/en-us/articles/115002990986" TargetMode="External"/><Relationship Id="rId1" Type="http://schemas.openxmlformats.org/officeDocument/2006/relationships/slideLayout" Target="../slideLayouts/slideLayout10.xml"/><Relationship Id="rId6" Type="http://schemas.openxmlformats.org/officeDocument/2006/relationships/hyperlink" Target="http://wiki.makersmiths.org/display/MAK/Makerspace+Resources" TargetMode="External"/><Relationship Id="rId5" Type="http://schemas.openxmlformats.org/officeDocument/2006/relationships/hyperlink" Target="https://www.craftsyles.com/projects.com/woodworking/shop/woodworking-classes" TargetMode="External"/><Relationship Id="rId4" Type="http://schemas.openxmlformats.org/officeDocument/2006/relationships/hyperlink" Target="https://www.inventables.com/project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0.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10.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Shape 47"/>
          <p:cNvSpPr txBox="1">
            <a:spLocks noGrp="1"/>
          </p:cNvSpPr>
          <p:nvPr>
            <p:ph type="ctrTitle"/>
          </p:nvPr>
        </p:nvSpPr>
        <p:spPr>
          <a:prstGeom prst="rect">
            <a:avLst/>
          </a:prstGeom>
          <a:noFill/>
          <a:ln w="9525" cap="flat">
            <a:solidFill>
              <a:srgbClr val="727CA3"/>
            </a:solidFill>
            <a:prstDash val="solid"/>
            <a:round/>
            <a:headEnd type="none" w="med" len="med"/>
            <a:tailEnd type="none" w="med" len="med"/>
          </a:ln>
        </p:spPr>
        <p:txBody>
          <a:bodyPr lIns="91425" tIns="0" rIns="45700" bIns="0" anchor="ctr" anchorCtr="0">
            <a:noAutofit/>
          </a:bodyPr>
          <a:lstStyle/>
          <a:p>
            <a:pPr lvl="0" rtl="0">
              <a:spcBef>
                <a:spcPts val="0"/>
              </a:spcBef>
              <a:buClr>
                <a:srgbClr val="E35733"/>
              </a:buClr>
              <a:buSzPct val="25000"/>
              <a:buFont typeface="Cambria"/>
              <a:buNone/>
            </a:pPr>
            <a:r>
              <a:rPr lang="en-US" sz="4800" dirty="0"/>
              <a:t>New Member Orientation</a:t>
            </a:r>
            <a:br>
              <a:rPr lang="en-US" sz="4800" dirty="0"/>
            </a:br>
            <a:r>
              <a:rPr lang="en-US" sz="3200" dirty="0"/>
              <a:t>Aug 2018 </a:t>
            </a:r>
            <a:endParaRPr lang="en-US" sz="4800" dirty="0"/>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7B414-0063-4923-91F0-9679CAACB54D}"/>
              </a:ext>
            </a:extLst>
          </p:cNvPr>
          <p:cNvSpPr>
            <a:spLocks noGrp="1"/>
          </p:cNvSpPr>
          <p:nvPr>
            <p:ph type="title"/>
          </p:nvPr>
        </p:nvSpPr>
        <p:spPr/>
        <p:txBody>
          <a:bodyPr/>
          <a:lstStyle/>
          <a:p>
            <a:r>
              <a:rPr lang="en-US" dirty="0"/>
              <a:t>Where we are</a:t>
            </a:r>
          </a:p>
        </p:txBody>
      </p:sp>
      <p:sp>
        <p:nvSpPr>
          <p:cNvPr id="3" name="Content Placeholder 2">
            <a:extLst>
              <a:ext uri="{FF2B5EF4-FFF2-40B4-BE49-F238E27FC236}">
                <a16:creationId xmlns:a16="http://schemas.microsoft.com/office/drawing/2014/main" id="{4671E513-7E6F-49A5-A6DB-A03EB683E0FD}"/>
              </a:ext>
            </a:extLst>
          </p:cNvPr>
          <p:cNvSpPr>
            <a:spLocks noGrp="1"/>
          </p:cNvSpPr>
          <p:nvPr>
            <p:ph idx="1"/>
          </p:nvPr>
        </p:nvSpPr>
        <p:spPr/>
        <p:txBody>
          <a:bodyPr/>
          <a:lstStyle/>
          <a:p>
            <a:r>
              <a:rPr lang="en-US" sz="2000" dirty="0"/>
              <a:t>Leesburg</a:t>
            </a:r>
          </a:p>
          <a:p>
            <a:pPr lvl="2"/>
            <a:r>
              <a:rPr lang="en-US" dirty="0"/>
              <a:t>106 Royal St SW, Leesburg, VA 20175 (official mailing address)</a:t>
            </a:r>
          </a:p>
          <a:p>
            <a:pPr marL="630237" lvl="2" indent="0">
              <a:buNone/>
            </a:pPr>
            <a:endParaRPr lang="en-US" dirty="0"/>
          </a:p>
          <a:p>
            <a:pPr marL="630237" lvl="2" indent="0">
              <a:buNone/>
            </a:pP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lvl="2"/>
            <a:endParaRPr lang="en-US" dirty="0"/>
          </a:p>
        </p:txBody>
      </p:sp>
      <p:pic>
        <p:nvPicPr>
          <p:cNvPr id="5" name="Picture 4">
            <a:extLst>
              <a:ext uri="{FF2B5EF4-FFF2-40B4-BE49-F238E27FC236}">
                <a16:creationId xmlns:a16="http://schemas.microsoft.com/office/drawing/2014/main" id="{20F79914-84ED-44F3-AAFF-D6CC3FF8A66C}"/>
              </a:ext>
            </a:extLst>
          </p:cNvPr>
          <p:cNvPicPr>
            <a:picLocks noChangeAspect="1"/>
          </p:cNvPicPr>
          <p:nvPr/>
        </p:nvPicPr>
        <p:blipFill>
          <a:blip r:embed="rId2"/>
          <a:stretch>
            <a:fillRect/>
          </a:stretch>
        </p:blipFill>
        <p:spPr>
          <a:xfrm>
            <a:off x="856619" y="2909560"/>
            <a:ext cx="3131389" cy="1853020"/>
          </a:xfrm>
          <a:prstGeom prst="rect">
            <a:avLst/>
          </a:prstGeom>
        </p:spPr>
      </p:pic>
      <p:pic>
        <p:nvPicPr>
          <p:cNvPr id="8" name="Picture 7">
            <a:extLst>
              <a:ext uri="{FF2B5EF4-FFF2-40B4-BE49-F238E27FC236}">
                <a16:creationId xmlns:a16="http://schemas.microsoft.com/office/drawing/2014/main" id="{2ECDED81-8FDB-45F3-AD34-09229D812614}"/>
              </a:ext>
            </a:extLst>
          </p:cNvPr>
          <p:cNvPicPr>
            <a:picLocks noChangeAspect="1"/>
          </p:cNvPicPr>
          <p:nvPr/>
        </p:nvPicPr>
        <p:blipFill>
          <a:blip r:embed="rId3"/>
          <a:stretch>
            <a:fillRect/>
          </a:stretch>
        </p:blipFill>
        <p:spPr>
          <a:xfrm>
            <a:off x="4387427" y="2054716"/>
            <a:ext cx="4148709" cy="3562709"/>
          </a:xfrm>
          <a:prstGeom prst="rect">
            <a:avLst/>
          </a:prstGeom>
        </p:spPr>
      </p:pic>
    </p:spTree>
    <p:extLst>
      <p:ext uri="{BB962C8B-B14F-4D97-AF65-F5344CB8AC3E}">
        <p14:creationId xmlns:p14="http://schemas.microsoft.com/office/powerpoint/2010/main" val="1276300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20E89-30BC-49D8-BB29-DB8ADD55438D}"/>
              </a:ext>
            </a:extLst>
          </p:cNvPr>
          <p:cNvSpPr>
            <a:spLocks noGrp="1"/>
          </p:cNvSpPr>
          <p:nvPr>
            <p:ph type="title"/>
          </p:nvPr>
        </p:nvSpPr>
        <p:spPr/>
        <p:txBody>
          <a:bodyPr/>
          <a:lstStyle/>
          <a:p>
            <a:r>
              <a:rPr lang="en-US" dirty="0"/>
              <a:t>Where we are</a:t>
            </a:r>
          </a:p>
        </p:txBody>
      </p:sp>
      <p:sp>
        <p:nvSpPr>
          <p:cNvPr id="3" name="Content Placeholder 2">
            <a:extLst>
              <a:ext uri="{FF2B5EF4-FFF2-40B4-BE49-F238E27FC236}">
                <a16:creationId xmlns:a16="http://schemas.microsoft.com/office/drawing/2014/main" id="{D31BB5F6-39B9-44C7-86C9-1E36CE8D8196}"/>
              </a:ext>
            </a:extLst>
          </p:cNvPr>
          <p:cNvSpPr>
            <a:spLocks noGrp="1"/>
          </p:cNvSpPr>
          <p:nvPr>
            <p:ph idx="1"/>
          </p:nvPr>
        </p:nvSpPr>
        <p:spPr/>
        <p:txBody>
          <a:bodyPr/>
          <a:lstStyle/>
          <a:p>
            <a:r>
              <a:rPr lang="en-US" sz="2000" dirty="0"/>
              <a:t>Purcellville</a:t>
            </a:r>
          </a:p>
          <a:p>
            <a:pPr lvl="2"/>
            <a:r>
              <a:rPr lang="en-US" dirty="0"/>
              <a:t> 785 S. 20th St, Purcellville, VA 20132</a:t>
            </a:r>
          </a:p>
          <a:p>
            <a:endParaRPr lang="en-US" dirty="0"/>
          </a:p>
        </p:txBody>
      </p:sp>
      <p:pic>
        <p:nvPicPr>
          <p:cNvPr id="5" name="Picture 4">
            <a:extLst>
              <a:ext uri="{FF2B5EF4-FFF2-40B4-BE49-F238E27FC236}">
                <a16:creationId xmlns:a16="http://schemas.microsoft.com/office/drawing/2014/main" id="{4DF60994-732B-40BF-A9D5-703AA2B600E7}"/>
              </a:ext>
            </a:extLst>
          </p:cNvPr>
          <p:cNvPicPr>
            <a:picLocks noChangeAspect="1"/>
          </p:cNvPicPr>
          <p:nvPr/>
        </p:nvPicPr>
        <p:blipFill>
          <a:blip r:embed="rId2"/>
          <a:stretch>
            <a:fillRect/>
          </a:stretch>
        </p:blipFill>
        <p:spPr>
          <a:xfrm>
            <a:off x="5244251" y="1722951"/>
            <a:ext cx="3028794" cy="4406424"/>
          </a:xfrm>
          <a:prstGeom prst="rect">
            <a:avLst/>
          </a:prstGeom>
        </p:spPr>
      </p:pic>
      <p:pic>
        <p:nvPicPr>
          <p:cNvPr id="6" name="Picture 2" descr="https://scontent-iad3-1.xx.fbcdn.net/v/t39.2147-6/c100.0.600.600/p600x600/29661828_2118972601666400_638803645713874944_n.jpg?_nc_cat=0&amp;oh=ba8576d120452fd6ee03abe58cbb7ea2&amp;oe=5B7E0004">
            <a:extLst>
              <a:ext uri="{FF2B5EF4-FFF2-40B4-BE49-F238E27FC236}">
                <a16:creationId xmlns:a16="http://schemas.microsoft.com/office/drawing/2014/main" id="{427FF0F9-ABDC-449C-9C15-34909BA49B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455" y="1883823"/>
            <a:ext cx="3472295" cy="34722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0038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E7DCB-3823-4F26-AAEE-39C04F524D9B}"/>
              </a:ext>
            </a:extLst>
          </p:cNvPr>
          <p:cNvSpPr>
            <a:spLocks noGrp="1"/>
          </p:cNvSpPr>
          <p:nvPr>
            <p:ph type="title"/>
          </p:nvPr>
        </p:nvSpPr>
        <p:spPr/>
        <p:txBody>
          <a:bodyPr/>
          <a:lstStyle/>
          <a:p>
            <a:r>
              <a:rPr lang="en-US" dirty="0"/>
              <a:t>How we communicate</a:t>
            </a:r>
          </a:p>
        </p:txBody>
      </p:sp>
      <p:sp>
        <p:nvSpPr>
          <p:cNvPr id="3" name="Content Placeholder 2">
            <a:extLst>
              <a:ext uri="{FF2B5EF4-FFF2-40B4-BE49-F238E27FC236}">
                <a16:creationId xmlns:a16="http://schemas.microsoft.com/office/drawing/2014/main" id="{CA8E79D4-90A9-44B2-B20C-26DADDB7DC80}"/>
              </a:ext>
            </a:extLst>
          </p:cNvPr>
          <p:cNvSpPr>
            <a:spLocks noGrp="1"/>
          </p:cNvSpPr>
          <p:nvPr>
            <p:ph idx="1"/>
          </p:nvPr>
        </p:nvSpPr>
        <p:spPr/>
        <p:txBody>
          <a:bodyPr/>
          <a:lstStyle/>
          <a:p>
            <a:pPr lvl="1"/>
            <a:r>
              <a:rPr lang="en-US" b="1" dirty="0"/>
              <a:t>Makersmiths.org</a:t>
            </a:r>
          </a:p>
          <a:p>
            <a:pPr lvl="2"/>
            <a:r>
              <a:rPr lang="en-US" dirty="0"/>
              <a:t>Holds all the membership info</a:t>
            </a:r>
          </a:p>
          <a:p>
            <a:pPr lvl="2"/>
            <a:r>
              <a:rPr lang="en-US" dirty="0"/>
              <a:t>Runs membership billing</a:t>
            </a:r>
          </a:p>
          <a:p>
            <a:pPr lvl="2"/>
            <a:r>
              <a:rPr lang="en-US" dirty="0"/>
              <a:t>Backend is a membership management system called “Wild Apricot” </a:t>
            </a:r>
          </a:p>
          <a:p>
            <a:pPr lvl="2"/>
            <a:r>
              <a:rPr lang="en-US" dirty="0"/>
              <a:t>Becoming how we sign people up for events</a:t>
            </a:r>
          </a:p>
          <a:p>
            <a:pPr lvl="1"/>
            <a:r>
              <a:rPr lang="en-US" b="1" dirty="0"/>
              <a:t>Slack</a:t>
            </a:r>
          </a:p>
          <a:p>
            <a:pPr lvl="2"/>
            <a:r>
              <a:rPr lang="en-US" dirty="0"/>
              <a:t>Collaboration area for </a:t>
            </a:r>
            <a:r>
              <a:rPr lang="en-US" dirty="0" err="1"/>
              <a:t>Makersmiths</a:t>
            </a:r>
            <a:r>
              <a:rPr lang="en-US" dirty="0"/>
              <a:t> </a:t>
            </a:r>
          </a:p>
          <a:p>
            <a:pPr lvl="2"/>
            <a:r>
              <a:rPr lang="en-US" dirty="0"/>
              <a:t>Several channels or topic areas</a:t>
            </a:r>
          </a:p>
          <a:p>
            <a:pPr lvl="2"/>
            <a:r>
              <a:rPr lang="en-US" dirty="0"/>
              <a:t>Running blog </a:t>
            </a:r>
          </a:p>
          <a:p>
            <a:pPr lvl="1"/>
            <a:r>
              <a:rPr lang="en-US" b="1" dirty="0" err="1"/>
              <a:t>Makersmiths</a:t>
            </a:r>
            <a:r>
              <a:rPr lang="en-US" b="1" dirty="0"/>
              <a:t> Wiki</a:t>
            </a:r>
          </a:p>
          <a:p>
            <a:pPr lvl="2"/>
            <a:r>
              <a:rPr lang="en-US" dirty="0"/>
              <a:t>Place to hold “longer term” information</a:t>
            </a:r>
          </a:p>
          <a:p>
            <a:pPr lvl="2"/>
            <a:r>
              <a:rPr lang="en-US" dirty="0"/>
              <a:t>Corporate archive (Standing Rules, Bylaws, Board Meeting Agendas)</a:t>
            </a:r>
          </a:p>
          <a:p>
            <a:pPr lvl="2"/>
            <a:r>
              <a:rPr lang="en-US" dirty="0"/>
              <a:t>Tool information</a:t>
            </a:r>
          </a:p>
          <a:p>
            <a:pPr lvl="1"/>
            <a:r>
              <a:rPr lang="en-US" b="1" dirty="0"/>
              <a:t>Meetup</a:t>
            </a:r>
          </a:p>
          <a:p>
            <a:pPr lvl="2"/>
            <a:r>
              <a:rPr lang="en-US" dirty="0"/>
              <a:t>Place to post upcoming events</a:t>
            </a:r>
          </a:p>
          <a:p>
            <a:pPr lvl="2"/>
            <a:r>
              <a:rPr lang="en-US" dirty="0"/>
              <a:t>May phase this out </a:t>
            </a:r>
          </a:p>
          <a:p>
            <a:pPr lvl="1"/>
            <a:r>
              <a:rPr lang="en-US" b="1" dirty="0"/>
              <a:t>Door tweets </a:t>
            </a:r>
            <a:r>
              <a:rPr lang="en-US" dirty="0"/>
              <a:t>(https://twitter.com/makersmithsdoor)</a:t>
            </a:r>
          </a:p>
          <a:p>
            <a:pPr lvl="2"/>
            <a:r>
              <a:rPr lang="en-US" dirty="0"/>
              <a:t>Leesburg stop light status</a:t>
            </a:r>
          </a:p>
          <a:p>
            <a:pPr lvl="2"/>
            <a:r>
              <a:rPr lang="en-US" dirty="0"/>
              <a:t>Track when the door is open or closed </a:t>
            </a:r>
          </a:p>
          <a:p>
            <a:pPr lvl="1"/>
            <a:r>
              <a:rPr lang="en-US" b="1" dirty="0" err="1"/>
              <a:t>Wifi</a:t>
            </a:r>
            <a:endParaRPr lang="en-US" b="1" dirty="0"/>
          </a:p>
          <a:p>
            <a:pPr lvl="2"/>
            <a:r>
              <a:rPr lang="en-US" dirty="0"/>
              <a:t>Guest (low data rate) </a:t>
            </a:r>
          </a:p>
          <a:p>
            <a:pPr lvl="2"/>
            <a:r>
              <a:rPr lang="en-US" dirty="0"/>
              <a:t>Members (full throttle) – setup your password on your account profile (makersmiths.org)</a:t>
            </a:r>
          </a:p>
        </p:txBody>
      </p:sp>
    </p:spTree>
    <p:extLst>
      <p:ext uri="{BB962C8B-B14F-4D97-AF65-F5344CB8AC3E}">
        <p14:creationId xmlns:p14="http://schemas.microsoft.com/office/powerpoint/2010/main" val="18390105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Membership</a:t>
            </a:r>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a:xfrm>
            <a:off x="457200" y="1171567"/>
            <a:ext cx="8229600" cy="4888800"/>
          </a:xfrm>
        </p:spPr>
        <p:txBody>
          <a:bodyPr/>
          <a:lstStyle/>
          <a:p>
            <a:pPr marL="0" indent="0">
              <a:buNone/>
            </a:pPr>
            <a:r>
              <a:rPr lang="en-US" b="1" u="sng" dirty="0"/>
              <a:t>Guest Members:</a:t>
            </a:r>
            <a:endParaRPr lang="en-US" dirty="0"/>
          </a:p>
          <a:p>
            <a:r>
              <a:rPr lang="en-US" dirty="0"/>
              <a:t>Invitations to our events.</a:t>
            </a:r>
          </a:p>
          <a:p>
            <a:r>
              <a:rPr lang="en-US" dirty="0"/>
              <a:t>Use of space at invitation of Associate or Full Members.</a:t>
            </a:r>
          </a:p>
          <a:p>
            <a:r>
              <a:rPr lang="en-US" dirty="0"/>
              <a:t>Can pay online for classes, workshops, tool time, etc.</a:t>
            </a:r>
          </a:p>
          <a:p>
            <a:pPr marL="0" indent="0">
              <a:buNone/>
            </a:pPr>
            <a:r>
              <a:rPr lang="en-US" b="1" u="sng" dirty="0"/>
              <a:t>Associate Members $50 a month:</a:t>
            </a:r>
            <a:endParaRPr lang="en-US" dirty="0"/>
          </a:p>
          <a:p>
            <a:r>
              <a:rPr lang="en-US" dirty="0"/>
              <a:t>All of the Guest Member benefits noted above.</a:t>
            </a:r>
          </a:p>
          <a:p>
            <a:r>
              <a:rPr lang="en-US" dirty="0"/>
              <a:t>Special Discounts on classes, workshops, materials and tool use time like discounts on use of laser cutter.</a:t>
            </a:r>
          </a:p>
          <a:p>
            <a:r>
              <a:rPr lang="en-US" dirty="0"/>
              <a:t>Can bring along 1 guest.</a:t>
            </a:r>
          </a:p>
          <a:p>
            <a:r>
              <a:rPr lang="en-US" dirty="0"/>
              <a:t>Mentorship by a Full Member who can answer most all of your questions and concerns.</a:t>
            </a:r>
          </a:p>
          <a:p>
            <a:r>
              <a:rPr lang="en-US" dirty="0"/>
              <a:t>Use of space anytime a Full Member is present</a:t>
            </a:r>
          </a:p>
          <a:p>
            <a:r>
              <a:rPr lang="en-US" dirty="0"/>
              <a:t>Use of all our tools (subject to safety and training requirements)</a:t>
            </a:r>
          </a:p>
          <a:p>
            <a:pPr marL="0" indent="0">
              <a:buNone/>
            </a:pPr>
            <a:r>
              <a:rPr lang="en-US" b="1" u="sng" dirty="0"/>
              <a:t>Full Members $100 a month:</a:t>
            </a:r>
            <a:endParaRPr lang="en-US" dirty="0"/>
          </a:p>
          <a:p>
            <a:r>
              <a:rPr lang="en-US" dirty="0"/>
              <a:t>Must be voted in at a Member Meeting after a trial period as an Associate Member</a:t>
            </a:r>
          </a:p>
          <a:p>
            <a:r>
              <a:rPr lang="en-US" dirty="0"/>
              <a:t>All of the Associate Member benefits noted above</a:t>
            </a:r>
          </a:p>
          <a:p>
            <a:r>
              <a:rPr lang="en-US" dirty="0"/>
              <a:t>Key Holder with 24/7 access to the space</a:t>
            </a:r>
          </a:p>
          <a:p>
            <a:r>
              <a:rPr lang="en-US" dirty="0"/>
              <a:t>Can bring along up to 3 guests.</a:t>
            </a:r>
          </a:p>
          <a:p>
            <a:r>
              <a:rPr lang="en-US" dirty="0"/>
              <a:t>Family members included </a:t>
            </a:r>
          </a:p>
          <a:p>
            <a:pPr marL="0" indent="0">
              <a:buNone/>
            </a:pPr>
            <a:r>
              <a:rPr lang="en-US" b="1" u="sng" dirty="0"/>
              <a:t>Corporate $5,000 a year:</a:t>
            </a:r>
          </a:p>
          <a:p>
            <a:r>
              <a:rPr lang="en-US" dirty="0"/>
              <a:t>Up to 10 Members with Full member benefits</a:t>
            </a:r>
          </a:p>
          <a:p>
            <a:pPr marL="0" indent="0">
              <a:buNone/>
            </a:pPr>
            <a:r>
              <a:rPr lang="en-US" b="1" u="sng" dirty="0"/>
              <a:t>Complimentary</a:t>
            </a:r>
          </a:p>
          <a:p>
            <a:r>
              <a:rPr lang="en-US" dirty="0"/>
              <a:t>Three month Full membership in exchange for service to the organization</a:t>
            </a:r>
          </a:p>
          <a:p>
            <a:r>
              <a:rPr lang="en-US" dirty="0"/>
              <a:t>Application required and approved by the board of directors</a:t>
            </a:r>
          </a:p>
          <a:p>
            <a:pPr marL="0" indent="0">
              <a:buNone/>
            </a:pPr>
            <a:br>
              <a:rPr lang="en-US" dirty="0"/>
            </a:br>
            <a:endParaRPr lang="en-US" dirty="0"/>
          </a:p>
          <a:p>
            <a:pPr marL="0" indent="0">
              <a:buNone/>
            </a:pPr>
            <a:endParaRPr lang="en-US" dirty="0"/>
          </a:p>
        </p:txBody>
      </p:sp>
    </p:spTree>
    <p:extLst>
      <p:ext uri="{BB962C8B-B14F-4D97-AF65-F5344CB8AC3E}">
        <p14:creationId xmlns:p14="http://schemas.microsoft.com/office/powerpoint/2010/main" val="4202533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2BABA-D7ED-4108-B2F6-390D4881FDD9}"/>
              </a:ext>
            </a:extLst>
          </p:cNvPr>
          <p:cNvSpPr>
            <a:spLocks noGrp="1"/>
          </p:cNvSpPr>
          <p:nvPr>
            <p:ph type="title"/>
          </p:nvPr>
        </p:nvSpPr>
        <p:spPr/>
        <p:txBody>
          <a:bodyPr/>
          <a:lstStyle/>
          <a:p>
            <a:r>
              <a:rPr lang="en-US" dirty="0"/>
              <a:t>Training</a:t>
            </a:r>
          </a:p>
        </p:txBody>
      </p:sp>
      <p:sp>
        <p:nvSpPr>
          <p:cNvPr id="3" name="Content Placeholder 2">
            <a:extLst>
              <a:ext uri="{FF2B5EF4-FFF2-40B4-BE49-F238E27FC236}">
                <a16:creationId xmlns:a16="http://schemas.microsoft.com/office/drawing/2014/main" id="{2570B8A5-F1DC-40ED-BE09-7F17E5D3FD6D}"/>
              </a:ext>
            </a:extLst>
          </p:cNvPr>
          <p:cNvSpPr>
            <a:spLocks noGrp="1"/>
          </p:cNvSpPr>
          <p:nvPr>
            <p:ph idx="1"/>
          </p:nvPr>
        </p:nvSpPr>
        <p:spPr/>
        <p:txBody>
          <a:bodyPr/>
          <a:lstStyle/>
          <a:p>
            <a:r>
              <a:rPr lang="en-US" b="1" dirty="0"/>
              <a:t>Discounts</a:t>
            </a:r>
          </a:p>
          <a:p>
            <a:pPr lvl="2"/>
            <a:r>
              <a:rPr lang="en-US" dirty="0"/>
              <a:t>Members get discounts with our switch over to makermsith.org for event signup</a:t>
            </a:r>
          </a:p>
          <a:p>
            <a:pPr lvl="2"/>
            <a:r>
              <a:rPr lang="en-US" dirty="0"/>
              <a:t>Meetups will have a link to signup on makersmiths.org</a:t>
            </a:r>
          </a:p>
          <a:p>
            <a:r>
              <a:rPr lang="en-US" b="1" dirty="0"/>
              <a:t>Instructor pay guidelines:</a:t>
            </a:r>
          </a:p>
          <a:p>
            <a:pPr lvl="2"/>
            <a:r>
              <a:rPr lang="en-US" dirty="0"/>
              <a:t>Must be a </a:t>
            </a:r>
            <a:r>
              <a:rPr lang="en-US" b="1" dirty="0"/>
              <a:t>full member </a:t>
            </a:r>
            <a:r>
              <a:rPr lang="en-US" dirty="0"/>
              <a:t>in good standing and current on dues.</a:t>
            </a:r>
          </a:p>
          <a:p>
            <a:pPr lvl="2"/>
            <a:r>
              <a:rPr lang="en-US" b="1" dirty="0"/>
              <a:t>Notify the board of directors and treasurer </a:t>
            </a:r>
            <a:r>
              <a:rPr lang="en-US" dirty="0"/>
              <a:t>before classes are scheduled</a:t>
            </a:r>
          </a:p>
          <a:p>
            <a:pPr lvl="2"/>
            <a:r>
              <a:rPr lang="en-US" dirty="0"/>
              <a:t>Instructors will split the class fees (after class supplies and other charges) with </a:t>
            </a:r>
            <a:r>
              <a:rPr lang="en-US" dirty="0" err="1"/>
              <a:t>Makersmiths</a:t>
            </a:r>
            <a:r>
              <a:rPr lang="en-US" dirty="0"/>
              <a:t> </a:t>
            </a:r>
            <a:r>
              <a:rPr lang="en-US" b="1" dirty="0"/>
              <a:t>50/50</a:t>
            </a:r>
            <a:r>
              <a:rPr lang="en-US" dirty="0"/>
              <a:t>.</a:t>
            </a:r>
          </a:p>
          <a:p>
            <a:pPr lvl="2"/>
            <a:r>
              <a:rPr lang="en-US" dirty="0" err="1"/>
              <a:t>Makersmiths</a:t>
            </a:r>
            <a:r>
              <a:rPr lang="en-US" dirty="0"/>
              <a:t> will follow the IRS rules on compensation. An IRS 1099 will be issued at the end of the year for those that meet the minimum requirements.  Instructors are not employees of </a:t>
            </a:r>
            <a:r>
              <a:rPr lang="en-US" dirty="0" err="1"/>
              <a:t>Makersmiths</a:t>
            </a:r>
            <a:r>
              <a:rPr lang="en-US" dirty="0"/>
              <a:t> and no taxes will be withheld. The payment of the next month’s dues is considered compensation.</a:t>
            </a:r>
          </a:p>
          <a:p>
            <a:pPr lvl="2"/>
            <a:r>
              <a:rPr lang="en-US" dirty="0"/>
              <a:t>The </a:t>
            </a:r>
            <a:r>
              <a:rPr lang="en-US" b="1" dirty="0"/>
              <a:t>board of directors can modify this policy </a:t>
            </a:r>
            <a:r>
              <a:rPr lang="en-US" dirty="0"/>
              <a:t>on a case by case basis.</a:t>
            </a:r>
          </a:p>
          <a:p>
            <a:r>
              <a:rPr lang="en-US" dirty="0"/>
              <a:t>Tool Signoff</a:t>
            </a:r>
          </a:p>
          <a:p>
            <a:pPr lvl="2"/>
            <a:r>
              <a:rPr lang="en-US" dirty="0"/>
              <a:t>Several machines require safety training before they can be operated</a:t>
            </a:r>
          </a:p>
          <a:p>
            <a:pPr lvl="2"/>
            <a:r>
              <a:rPr lang="en-US" dirty="0"/>
              <a:t>Wood shop tools, Metal shop tools, Laser Cutter are examples</a:t>
            </a:r>
          </a:p>
          <a:p>
            <a:endParaRPr lang="en-US" dirty="0"/>
          </a:p>
        </p:txBody>
      </p:sp>
    </p:spTree>
    <p:extLst>
      <p:ext uri="{BB962C8B-B14F-4D97-AF65-F5344CB8AC3E}">
        <p14:creationId xmlns:p14="http://schemas.microsoft.com/office/powerpoint/2010/main" val="34826638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80958-1EB2-4B52-BB5D-1F5299224A9D}"/>
              </a:ext>
            </a:extLst>
          </p:cNvPr>
          <p:cNvSpPr>
            <a:spLocks noGrp="1"/>
          </p:cNvSpPr>
          <p:nvPr>
            <p:ph type="title"/>
          </p:nvPr>
        </p:nvSpPr>
        <p:spPr/>
        <p:txBody>
          <a:bodyPr/>
          <a:lstStyle/>
          <a:p>
            <a:r>
              <a:rPr lang="en-US" dirty="0"/>
              <a:t>How to help/get involved</a:t>
            </a:r>
          </a:p>
        </p:txBody>
      </p:sp>
      <p:sp>
        <p:nvSpPr>
          <p:cNvPr id="3" name="Content Placeholder 2">
            <a:extLst>
              <a:ext uri="{FF2B5EF4-FFF2-40B4-BE49-F238E27FC236}">
                <a16:creationId xmlns:a16="http://schemas.microsoft.com/office/drawing/2014/main" id="{71E572D3-2C87-4FD6-B928-A6425B3948A6}"/>
              </a:ext>
            </a:extLst>
          </p:cNvPr>
          <p:cNvSpPr>
            <a:spLocks noGrp="1"/>
          </p:cNvSpPr>
          <p:nvPr>
            <p:ph idx="1"/>
          </p:nvPr>
        </p:nvSpPr>
        <p:spPr/>
        <p:txBody>
          <a:bodyPr/>
          <a:lstStyle/>
          <a:p>
            <a:r>
              <a:rPr lang="en-US" dirty="0"/>
              <a:t>Members are ask to give back 2 hours a month</a:t>
            </a:r>
          </a:p>
          <a:p>
            <a:r>
              <a:rPr lang="en-US" dirty="0"/>
              <a:t>Getting involved</a:t>
            </a:r>
          </a:p>
          <a:p>
            <a:pPr lvl="2"/>
            <a:r>
              <a:rPr lang="en-US" dirty="0"/>
              <a:t>Attend Membership Meetings (first Wednesday night of the month)</a:t>
            </a:r>
          </a:p>
          <a:p>
            <a:pPr lvl="2"/>
            <a:r>
              <a:rPr lang="en-US" dirty="0"/>
              <a:t>Watch for opportunities on Slack</a:t>
            </a:r>
          </a:p>
          <a:p>
            <a:pPr lvl="2"/>
            <a:r>
              <a:rPr lang="en-US" dirty="0"/>
              <a:t>Post to the makersmiths.org blog</a:t>
            </a:r>
          </a:p>
          <a:p>
            <a:pPr lvl="2"/>
            <a:r>
              <a:rPr lang="en-US" dirty="0"/>
              <a:t>Show us what you’re making on Slack</a:t>
            </a:r>
          </a:p>
          <a:p>
            <a:r>
              <a:rPr lang="en-US" dirty="0"/>
              <a:t>Volunteer Opportunities</a:t>
            </a:r>
          </a:p>
          <a:p>
            <a:pPr lvl="2"/>
            <a:r>
              <a:rPr lang="en-US" dirty="0"/>
              <a:t>Several community out reach events are planned through out the year that need support</a:t>
            </a:r>
          </a:p>
          <a:p>
            <a:pPr lvl="2"/>
            <a:r>
              <a:rPr lang="en-US" dirty="0"/>
              <a:t>Scouting, parades, Leesburg flower shop, science fair judges, county fairs </a:t>
            </a:r>
          </a:p>
          <a:p>
            <a:r>
              <a:rPr lang="en-US" dirty="0"/>
              <a:t>Tool/room stewards</a:t>
            </a:r>
          </a:p>
          <a:p>
            <a:pPr lvl="2"/>
            <a:r>
              <a:rPr lang="en-US" dirty="0"/>
              <a:t>Badly need to get both facilities organized</a:t>
            </a:r>
          </a:p>
          <a:p>
            <a:pPr lvl="2"/>
            <a:r>
              <a:rPr lang="en-US" dirty="0"/>
              <a:t>No prior experience required</a:t>
            </a:r>
          </a:p>
          <a:p>
            <a:pPr lvl="2"/>
            <a:r>
              <a:rPr lang="en-US" dirty="0"/>
              <a:t>You are ask to be the advocate for the tool or room, meaning doing light maintenance, coordinated repair if broken, letting members know of the status of the tool or room</a:t>
            </a:r>
          </a:p>
          <a:p>
            <a:r>
              <a:rPr lang="en-US" dirty="0"/>
              <a:t>Donations</a:t>
            </a:r>
          </a:p>
          <a:p>
            <a:pPr lvl="2"/>
            <a:r>
              <a:rPr lang="en-US" dirty="0"/>
              <a:t>We are a 501(c)3 organization so donations are tax deductible</a:t>
            </a:r>
          </a:p>
          <a:p>
            <a:pPr lvl="2"/>
            <a:r>
              <a:rPr lang="en-US" dirty="0"/>
              <a:t>Before donating equipment or items check with the Treasure or room steward </a:t>
            </a:r>
          </a:p>
          <a:p>
            <a:pPr lvl="2"/>
            <a:r>
              <a:rPr lang="en-US" dirty="0"/>
              <a:t>Monetary donations are easy to make via credit card on makersmith.org</a:t>
            </a:r>
          </a:p>
          <a:p>
            <a:pPr lvl="2"/>
            <a:r>
              <a:rPr lang="en-US" dirty="0"/>
              <a:t>You will ger a tax receipt for you donation</a:t>
            </a:r>
          </a:p>
          <a:p>
            <a:pPr lvl="1"/>
            <a:r>
              <a:rPr lang="en-US" dirty="0"/>
              <a:t>Be on a Committee</a:t>
            </a:r>
          </a:p>
          <a:p>
            <a:pPr lvl="2"/>
            <a:r>
              <a:rPr lang="en-US" dirty="0"/>
              <a:t>See the </a:t>
            </a:r>
            <a:r>
              <a:rPr lang="en-US" dirty="0" err="1"/>
              <a:t>Makersmiths</a:t>
            </a:r>
            <a:r>
              <a:rPr lang="en-US" dirty="0"/>
              <a:t> Wiki for more information</a:t>
            </a:r>
          </a:p>
        </p:txBody>
      </p:sp>
    </p:spTree>
    <p:extLst>
      <p:ext uri="{BB962C8B-B14F-4D97-AF65-F5344CB8AC3E}">
        <p14:creationId xmlns:p14="http://schemas.microsoft.com/office/powerpoint/2010/main" val="3793427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Getting </a:t>
            </a:r>
            <a:r>
              <a:rPr lang="en-US"/>
              <a:t>Started - Making</a:t>
            </a:r>
            <a:endParaRPr lang="en-US" dirty="0"/>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p:txBody>
          <a:bodyPr/>
          <a:lstStyle/>
          <a:p>
            <a:r>
              <a:rPr lang="en-US" sz="1600" b="1" dirty="0"/>
              <a:t>Hours</a:t>
            </a:r>
            <a:r>
              <a:rPr lang="en-US" sz="1600" dirty="0"/>
              <a:t> - The space is open 24/7 for Full Members. Associates need Full Member present to enter.</a:t>
            </a:r>
          </a:p>
          <a:p>
            <a:endParaRPr lang="en-US" sz="1600" b="1" dirty="0"/>
          </a:p>
          <a:p>
            <a:pPr lvl="2"/>
            <a:r>
              <a:rPr lang="en-US" sz="1600" dirty="0"/>
              <a:t>Leesburg</a:t>
            </a:r>
          </a:p>
          <a:p>
            <a:pPr marL="1311275" lvl="2"/>
            <a:r>
              <a:rPr lang="en-US" sz="1600" dirty="0"/>
              <a:t>Open Woodshop Hours on Mondays</a:t>
            </a:r>
          </a:p>
          <a:p>
            <a:pPr marL="1311275" lvl="2"/>
            <a:r>
              <a:rPr lang="en-US" sz="1600" dirty="0"/>
              <a:t>Fridays Craft Nights</a:t>
            </a:r>
          </a:p>
          <a:p>
            <a:pPr marL="1311275" lvl="2"/>
            <a:r>
              <a:rPr lang="en-US" sz="1600" dirty="0"/>
              <a:t>Thursday Open house</a:t>
            </a:r>
          </a:p>
          <a:p>
            <a:pPr marL="1311275" lvl="2"/>
            <a:r>
              <a:rPr lang="en-US" sz="1600" dirty="0"/>
              <a:t>First Friday</a:t>
            </a:r>
          </a:p>
          <a:p>
            <a:pPr lvl="2"/>
            <a:r>
              <a:rPr lang="en-US" sz="1600" dirty="0"/>
              <a:t>Purcellville (Working out Full Member access)</a:t>
            </a:r>
          </a:p>
          <a:p>
            <a:pPr marL="1311275" lvl="2"/>
            <a:r>
              <a:rPr lang="en-US" sz="1600" dirty="0"/>
              <a:t>Brag Thursdays </a:t>
            </a:r>
          </a:p>
          <a:p>
            <a:pPr marL="1311275" lvl="2"/>
            <a:r>
              <a:rPr lang="en-US" sz="1600" dirty="0"/>
              <a:t>Open Shop Saturdays</a:t>
            </a:r>
          </a:p>
          <a:p>
            <a:pPr marL="1311275" lvl="2"/>
            <a:r>
              <a:rPr lang="en-US" sz="1600" dirty="0"/>
              <a:t>Tuesday Open house </a:t>
            </a:r>
          </a:p>
          <a:p>
            <a:pPr marL="0" indent="0">
              <a:buNone/>
            </a:pPr>
            <a:endParaRPr lang="en-US" dirty="0"/>
          </a:p>
          <a:p>
            <a:r>
              <a:rPr lang="en-US" sz="1800" dirty="0"/>
              <a:t>Go to the Makersmiths Meetup page for a listing of events</a:t>
            </a:r>
            <a:endParaRPr lang="en-US" sz="1800" dirty="0">
              <a:hlinkClick r:id="rId2"/>
            </a:endParaRPr>
          </a:p>
          <a:p>
            <a:pPr marL="0" indent="0">
              <a:buNone/>
            </a:pPr>
            <a:r>
              <a:rPr lang="en-US" sz="1800" dirty="0"/>
              <a:t>	</a:t>
            </a:r>
            <a:r>
              <a:rPr lang="en-US" sz="1800" dirty="0">
                <a:hlinkClick r:id="rId2"/>
              </a:rPr>
              <a:t>https://www.meetup.com/Makersmiths/events/</a:t>
            </a:r>
            <a:endParaRPr lang="en-US" dirty="0"/>
          </a:p>
        </p:txBody>
      </p:sp>
    </p:spTree>
    <p:extLst>
      <p:ext uri="{BB962C8B-B14F-4D97-AF65-F5344CB8AC3E}">
        <p14:creationId xmlns:p14="http://schemas.microsoft.com/office/powerpoint/2010/main" val="2230667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Getting </a:t>
            </a:r>
            <a:r>
              <a:rPr lang="en-US"/>
              <a:t>Started - Making</a:t>
            </a:r>
            <a:endParaRPr lang="en-US" dirty="0"/>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p:txBody>
          <a:bodyPr/>
          <a:lstStyle/>
          <a:p>
            <a:r>
              <a:rPr lang="en-US" b="1" dirty="0"/>
              <a:t>Mentorships</a:t>
            </a:r>
            <a:r>
              <a:rPr lang="en-US" dirty="0"/>
              <a:t> -  </a:t>
            </a:r>
          </a:p>
          <a:p>
            <a:pPr marL="0" indent="0">
              <a:buNone/>
            </a:pPr>
            <a:endParaRPr lang="en-US" dirty="0"/>
          </a:p>
          <a:p>
            <a:pPr marL="568325" lvl="2" indent="0">
              <a:buNone/>
            </a:pPr>
            <a:r>
              <a:rPr lang="en-US" sz="1600" dirty="0"/>
              <a:t>There are stewards allocated to each room. </a:t>
            </a:r>
          </a:p>
          <a:p>
            <a:pPr marL="568325" lvl="2" indent="0">
              <a:buNone/>
            </a:pPr>
            <a:endParaRPr lang="en-US" sz="1600" dirty="0"/>
          </a:p>
          <a:p>
            <a:pPr marL="568325" lvl="2" indent="0">
              <a:buNone/>
            </a:pPr>
            <a:r>
              <a:rPr lang="en-US" sz="1600" dirty="0"/>
              <a:t>A Full Member can mentor an Associate Member</a:t>
            </a:r>
          </a:p>
          <a:p>
            <a:pPr marL="568325" lvl="2" indent="0">
              <a:buNone/>
            </a:pPr>
            <a:endParaRPr lang="en-US" sz="1600" dirty="0"/>
          </a:p>
          <a:p>
            <a:pPr marL="568325" lvl="2" indent="0">
              <a:buNone/>
            </a:pPr>
            <a:r>
              <a:rPr lang="en-US" sz="1600" dirty="0"/>
              <a:t>The best way to find a mentor is to turn up at the meetings and network with the people.</a:t>
            </a:r>
          </a:p>
          <a:p>
            <a:pPr marL="568325" lvl="2" indent="0">
              <a:buNone/>
            </a:pPr>
            <a:r>
              <a:rPr lang="en-US" sz="1600" dirty="0"/>
              <a:t>Talk to the folks about what you want to do, or where you need help.</a:t>
            </a:r>
          </a:p>
          <a:p>
            <a:pPr marL="568325" lvl="2" indent="0">
              <a:buNone/>
            </a:pPr>
            <a:endParaRPr lang="en-US" sz="1600" dirty="0"/>
          </a:p>
          <a:p>
            <a:pPr marL="568325" lvl="2" indent="0">
              <a:buNone/>
            </a:pPr>
            <a:r>
              <a:rPr lang="en-US" sz="1600" dirty="0"/>
              <a:t>Below is a small sample of the type of MS meetings available :</a:t>
            </a:r>
          </a:p>
          <a:p>
            <a:pPr marL="1828800" lvl="8" indent="-285750">
              <a:buFont typeface="Arial" panose="020B0604020202020204" pitchFamily="34" charset="0"/>
              <a:buChar char="•"/>
            </a:pPr>
            <a:r>
              <a:rPr lang="en-US" sz="1600" dirty="0"/>
              <a:t>Open Woodshop, </a:t>
            </a:r>
          </a:p>
          <a:p>
            <a:pPr marL="1828800" lvl="8" indent="-285750">
              <a:buFont typeface="Arial" panose="020B0604020202020204" pitchFamily="34" charset="0"/>
              <a:buChar char="•"/>
            </a:pPr>
            <a:r>
              <a:rPr lang="en-US" sz="1600" dirty="0"/>
              <a:t>3D Printing - Level 1, </a:t>
            </a:r>
          </a:p>
          <a:p>
            <a:pPr marL="1828800" lvl="8" indent="-285750">
              <a:buFont typeface="Arial" panose="020B0604020202020204" pitchFamily="34" charset="0"/>
              <a:buChar char="•"/>
            </a:pPr>
            <a:r>
              <a:rPr lang="en-US" sz="1600" dirty="0"/>
              <a:t>Arduino Introduction 101 Class, </a:t>
            </a:r>
          </a:p>
          <a:p>
            <a:pPr marL="1828800" lvl="8" indent="-285750">
              <a:buFont typeface="Arial" panose="020B0604020202020204" pitchFamily="34" charset="0"/>
              <a:buChar char="•"/>
            </a:pPr>
            <a:r>
              <a:rPr lang="en-US" sz="1600" dirty="0"/>
              <a:t>MS-P Brag Thursday</a:t>
            </a:r>
            <a:r>
              <a:rPr lang="en-US" sz="1600" b="1" dirty="0"/>
              <a:t> </a:t>
            </a:r>
          </a:p>
          <a:p>
            <a:pPr marL="1828800" lvl="8" indent="-285750">
              <a:buFont typeface="Arial" panose="020B0604020202020204" pitchFamily="34" charset="0"/>
              <a:buChar char="•"/>
            </a:pPr>
            <a:r>
              <a:rPr lang="en-US" sz="1600" dirty="0"/>
              <a:t>MS-P Open Shop/Work Day,</a:t>
            </a:r>
            <a:r>
              <a:rPr lang="en-US" sz="1600" b="1" dirty="0"/>
              <a:t> </a:t>
            </a:r>
          </a:p>
          <a:p>
            <a:pPr marL="1828800" lvl="8" indent="-285750">
              <a:buFont typeface="Arial" panose="020B0604020202020204" pitchFamily="34" charset="0"/>
              <a:buChar char="•"/>
            </a:pPr>
            <a:r>
              <a:rPr lang="en-US" sz="1600" dirty="0"/>
              <a:t>Block of the Month Quilting Party</a:t>
            </a:r>
            <a:r>
              <a:rPr lang="en-US" sz="1600" b="1" dirty="0"/>
              <a:t> </a:t>
            </a:r>
          </a:p>
          <a:p>
            <a:pPr marL="1828800" lvl="8" indent="-285750">
              <a:buFont typeface="Arial" panose="020B0604020202020204" pitchFamily="34" charset="0"/>
              <a:buChar char="•"/>
            </a:pPr>
            <a:r>
              <a:rPr lang="en-US" sz="1600" dirty="0"/>
              <a:t>MS-P Fix-it First Thursday </a:t>
            </a:r>
          </a:p>
          <a:p>
            <a:pPr marL="1828800" lvl="8" indent="-285750">
              <a:buFont typeface="Arial" panose="020B0604020202020204" pitchFamily="34" charset="0"/>
              <a:buChar char="•"/>
            </a:pPr>
            <a:r>
              <a:rPr lang="en-US" sz="1600" dirty="0"/>
              <a:t>Leesburg Makersmiths Craft Night</a:t>
            </a:r>
          </a:p>
          <a:p>
            <a:pPr marL="1828800" lvl="8" indent="-285750">
              <a:buFont typeface="Arial" panose="020B0604020202020204" pitchFamily="34" charset="0"/>
              <a:buChar char="•"/>
            </a:pPr>
            <a:r>
              <a:rPr lang="en-US" sz="1600" dirty="0"/>
              <a:t>Laser Cutter Introduction</a:t>
            </a:r>
            <a:endParaRPr lang="en-US" sz="1600" b="1" dirty="0"/>
          </a:p>
          <a:p>
            <a:endParaRPr lang="en-US" dirty="0"/>
          </a:p>
        </p:txBody>
      </p:sp>
    </p:spTree>
    <p:extLst>
      <p:ext uri="{BB962C8B-B14F-4D97-AF65-F5344CB8AC3E}">
        <p14:creationId xmlns:p14="http://schemas.microsoft.com/office/powerpoint/2010/main" val="33314896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Getting </a:t>
            </a:r>
            <a:r>
              <a:rPr lang="en-US"/>
              <a:t>Started - Making</a:t>
            </a:r>
            <a:endParaRPr lang="en-US" dirty="0"/>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p:txBody>
          <a:bodyPr/>
          <a:lstStyle/>
          <a:p>
            <a:r>
              <a:rPr lang="en-US" b="1" dirty="0"/>
              <a:t>Resources</a:t>
            </a:r>
          </a:p>
          <a:p>
            <a:pPr marL="0" indent="0">
              <a:buNone/>
            </a:pPr>
            <a:endParaRPr lang="en-US" b="1" dirty="0"/>
          </a:p>
          <a:p>
            <a:pPr marL="568325" lvl="2" indent="0">
              <a:buNone/>
            </a:pPr>
            <a:r>
              <a:rPr lang="en-US" dirty="0"/>
              <a:t>In addition to the Makersmith support and classes, there are numerous local and online classes</a:t>
            </a:r>
            <a:endParaRPr lang="en-US" b="1" dirty="0"/>
          </a:p>
          <a:p>
            <a:pPr marL="568325" lvl="2" indent="0">
              <a:buNone/>
            </a:pPr>
            <a:endParaRPr lang="en-US" dirty="0"/>
          </a:p>
          <a:p>
            <a:pPr marL="568325" lvl="2" indent="0">
              <a:buNone/>
            </a:pPr>
            <a:r>
              <a:rPr lang="en-US" dirty="0"/>
              <a:t>Below are just a few options:</a:t>
            </a:r>
            <a:endParaRPr lang="en-US" b="1" dirty="0"/>
          </a:p>
          <a:p>
            <a:pPr marL="568325" lvl="2" indent="0">
              <a:buNone/>
            </a:pPr>
            <a:r>
              <a:rPr lang="en-US" dirty="0"/>
              <a:t>	YouTube – Slack Video Guides, </a:t>
            </a:r>
          </a:p>
          <a:p>
            <a:pPr marL="568325" lvl="2" indent="0">
              <a:buNone/>
            </a:pPr>
            <a:r>
              <a:rPr lang="en-US" dirty="0"/>
              <a:t>		CorelDraw guides for Laser Cutting, </a:t>
            </a:r>
            <a:endParaRPr lang="en-US" b="1" dirty="0"/>
          </a:p>
          <a:p>
            <a:pPr marL="568325" lvl="2" indent="0">
              <a:buNone/>
            </a:pPr>
            <a:r>
              <a:rPr lang="en-US" dirty="0"/>
              <a:t>                          Fusion 360 with Lars Christensen.</a:t>
            </a:r>
            <a:endParaRPr lang="en-US" b="1" dirty="0"/>
          </a:p>
          <a:p>
            <a:pPr marL="568325" lvl="2" indent="0">
              <a:buNone/>
            </a:pPr>
            <a:r>
              <a:rPr lang="en-US" dirty="0"/>
              <a:t>	</a:t>
            </a:r>
          </a:p>
          <a:p>
            <a:pPr marL="568325" lvl="2" indent="0">
              <a:buNone/>
            </a:pPr>
            <a:r>
              <a:rPr lang="en-US" dirty="0"/>
              <a:t>	Leesburg Woodcraft classes – </a:t>
            </a:r>
          </a:p>
          <a:p>
            <a:pPr marL="568325" lvl="2" indent="0">
              <a:buNone/>
            </a:pPr>
            <a:endParaRPr lang="en-US" b="1" dirty="0"/>
          </a:p>
          <a:p>
            <a:pPr marL="568325" lvl="2" indent="0">
              <a:buNone/>
            </a:pPr>
            <a:r>
              <a:rPr lang="en-US" dirty="0"/>
              <a:t>Others</a:t>
            </a:r>
            <a:endParaRPr lang="en-US" dirty="0">
              <a:hlinkClick r:id="rId2"/>
            </a:endParaRPr>
          </a:p>
          <a:p>
            <a:pPr marL="568325" lvl="2" indent="0">
              <a:buNone/>
            </a:pPr>
            <a:r>
              <a:rPr lang="en-US" u="sng" dirty="0">
                <a:hlinkClick r:id="rId2"/>
              </a:rPr>
              <a:t>https://get.slack.help/hc/en-us/articles/115002990986</a:t>
            </a:r>
            <a:r>
              <a:rPr lang="en-US" dirty="0"/>
              <a:t>   </a:t>
            </a:r>
            <a:endParaRPr lang="en-US" b="1" dirty="0"/>
          </a:p>
          <a:p>
            <a:pPr marL="568325" lvl="2" indent="0">
              <a:buNone/>
            </a:pPr>
            <a:r>
              <a:rPr lang="en-US" u="sng" dirty="0">
                <a:hlinkClick r:id="rId3"/>
              </a:rPr>
              <a:t>https://www.youtube.com/watch?v=dOUfEiRts38</a:t>
            </a:r>
            <a:r>
              <a:rPr lang="en-US" dirty="0"/>
              <a:t>                               </a:t>
            </a:r>
            <a:r>
              <a:rPr lang="en-US" u="sng" dirty="0">
                <a:hlinkClick r:id="rId4"/>
              </a:rPr>
              <a:t>https://www.inventables.com/projects</a:t>
            </a:r>
            <a:endParaRPr lang="en-US" b="1" dirty="0"/>
          </a:p>
          <a:p>
            <a:pPr marL="568325" lvl="2" indent="0">
              <a:buNone/>
            </a:pPr>
            <a:r>
              <a:rPr lang="en-US" u="sng" dirty="0">
                <a:hlinkClick r:id="rId5"/>
              </a:rPr>
              <a:t>https://www.craftsyles.com/projects.com/woodworking/shop/woodworking-classes</a:t>
            </a:r>
            <a:endParaRPr lang="en-US" u="sng" dirty="0"/>
          </a:p>
          <a:p>
            <a:pPr marL="568325" lvl="2" indent="0">
              <a:buNone/>
            </a:pPr>
            <a:endParaRPr lang="en-US" b="1" u="sng" dirty="0"/>
          </a:p>
          <a:p>
            <a:pPr marL="568325" lvl="2" indent="0">
              <a:buNone/>
            </a:pPr>
            <a:r>
              <a:rPr lang="en-US" dirty="0"/>
              <a:t>The plan is to use the Makerspace Wiki page, to list learning and reference links</a:t>
            </a:r>
          </a:p>
          <a:p>
            <a:pPr marL="568325" lvl="2" indent="0">
              <a:buNone/>
            </a:pPr>
            <a:r>
              <a:rPr lang="en-US" dirty="0"/>
              <a:t>       </a:t>
            </a:r>
            <a:r>
              <a:rPr lang="en-US" dirty="0">
                <a:hlinkClick r:id="rId6"/>
              </a:rPr>
              <a:t>http://wiki.makersmiths.org/display/MAK/Makerspace+Resources</a:t>
            </a:r>
            <a:endParaRPr lang="en-US" dirty="0"/>
          </a:p>
          <a:p>
            <a:pPr marL="568325" lvl="2" indent="0">
              <a:buNone/>
            </a:pPr>
            <a:endParaRPr lang="en-US" dirty="0"/>
          </a:p>
          <a:p>
            <a:endParaRPr lang="en-US" dirty="0"/>
          </a:p>
        </p:txBody>
      </p:sp>
    </p:spTree>
    <p:extLst>
      <p:ext uri="{BB962C8B-B14F-4D97-AF65-F5344CB8AC3E}">
        <p14:creationId xmlns:p14="http://schemas.microsoft.com/office/powerpoint/2010/main" val="1354390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301D8-7EF2-45DD-97A7-69B8C59AB1E8}"/>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7F2220BF-75F4-4597-B24C-32F19341F404}"/>
              </a:ext>
            </a:extLst>
          </p:cNvPr>
          <p:cNvSpPr>
            <a:spLocks noGrp="1"/>
          </p:cNvSpPr>
          <p:nvPr>
            <p:ph idx="1"/>
          </p:nvPr>
        </p:nvSpPr>
        <p:spPr>
          <a:xfrm>
            <a:off x="457200" y="1240575"/>
            <a:ext cx="3329796" cy="4888800"/>
          </a:xfrm>
        </p:spPr>
        <p:txBody>
          <a:bodyPr/>
          <a:lstStyle/>
          <a:p>
            <a:r>
              <a:rPr lang="en-US" b="1" dirty="0"/>
              <a:t>Who we are</a:t>
            </a:r>
          </a:p>
          <a:p>
            <a:pPr lvl="2"/>
            <a:r>
              <a:rPr lang="en-US" dirty="0"/>
              <a:t>History</a:t>
            </a:r>
          </a:p>
          <a:p>
            <a:pPr lvl="2"/>
            <a:r>
              <a:rPr lang="en-US" dirty="0"/>
              <a:t>Corporate Structure</a:t>
            </a:r>
          </a:p>
          <a:p>
            <a:pPr lvl="2"/>
            <a:r>
              <a:rPr lang="en-US" dirty="0"/>
              <a:t>Business Model</a:t>
            </a:r>
          </a:p>
          <a:p>
            <a:pPr lvl="2"/>
            <a:r>
              <a:rPr lang="en-US" dirty="0"/>
              <a:t>Membership Stats</a:t>
            </a:r>
          </a:p>
          <a:p>
            <a:pPr lvl="2"/>
            <a:r>
              <a:rPr lang="en-US" dirty="0"/>
              <a:t>Policies</a:t>
            </a:r>
          </a:p>
          <a:p>
            <a:pPr lvl="2"/>
            <a:r>
              <a:rPr lang="en-US" dirty="0"/>
              <a:t>Safety</a:t>
            </a:r>
          </a:p>
          <a:p>
            <a:r>
              <a:rPr lang="en-US" b="1" dirty="0"/>
              <a:t>Where we are</a:t>
            </a:r>
          </a:p>
          <a:p>
            <a:pPr lvl="2"/>
            <a:r>
              <a:rPr lang="en-US" dirty="0"/>
              <a:t>Leesburg</a:t>
            </a:r>
          </a:p>
          <a:p>
            <a:pPr lvl="2"/>
            <a:r>
              <a:rPr lang="en-US" dirty="0"/>
              <a:t>Purcellville</a:t>
            </a:r>
          </a:p>
          <a:p>
            <a:r>
              <a:rPr lang="en-US" b="1" dirty="0"/>
              <a:t>How we communicate</a:t>
            </a:r>
          </a:p>
          <a:p>
            <a:pPr lvl="2"/>
            <a:r>
              <a:rPr lang="en-US" dirty="0"/>
              <a:t>Wild Apricot</a:t>
            </a:r>
          </a:p>
          <a:p>
            <a:pPr lvl="2"/>
            <a:r>
              <a:rPr lang="en-US" dirty="0"/>
              <a:t>Slack</a:t>
            </a:r>
          </a:p>
          <a:p>
            <a:pPr lvl="2"/>
            <a:r>
              <a:rPr lang="en-US" dirty="0" err="1"/>
              <a:t>Makersmiths</a:t>
            </a:r>
            <a:r>
              <a:rPr lang="en-US" dirty="0"/>
              <a:t> Wiki</a:t>
            </a:r>
          </a:p>
          <a:p>
            <a:pPr lvl="2"/>
            <a:r>
              <a:rPr lang="en-US" dirty="0"/>
              <a:t>Meetup</a:t>
            </a:r>
          </a:p>
          <a:p>
            <a:pPr lvl="2"/>
            <a:r>
              <a:rPr lang="en-US" dirty="0"/>
              <a:t>Door tweets</a:t>
            </a:r>
          </a:p>
          <a:p>
            <a:pPr lvl="2"/>
            <a:r>
              <a:rPr lang="en-US" dirty="0" err="1"/>
              <a:t>Wifi</a:t>
            </a:r>
            <a:endParaRPr lang="en-US" dirty="0"/>
          </a:p>
          <a:p>
            <a:r>
              <a:rPr lang="en-US" b="1" dirty="0"/>
              <a:t>Membership Levels</a:t>
            </a:r>
          </a:p>
          <a:p>
            <a:pPr lvl="2"/>
            <a:endParaRPr lang="en-US" dirty="0"/>
          </a:p>
        </p:txBody>
      </p:sp>
      <p:sp>
        <p:nvSpPr>
          <p:cNvPr id="4" name="Content Placeholder 2">
            <a:extLst>
              <a:ext uri="{FF2B5EF4-FFF2-40B4-BE49-F238E27FC236}">
                <a16:creationId xmlns:a16="http://schemas.microsoft.com/office/drawing/2014/main" id="{4BDE8798-6312-4348-8806-2A1AC256E7AF}"/>
              </a:ext>
            </a:extLst>
          </p:cNvPr>
          <p:cNvSpPr txBox="1">
            <a:spLocks/>
          </p:cNvSpPr>
          <p:nvPr/>
        </p:nvSpPr>
        <p:spPr>
          <a:xfrm>
            <a:off x="4172310" y="1184312"/>
            <a:ext cx="3329796" cy="4888800"/>
          </a:xfrm>
          <a:prstGeom prst="rect">
            <a:avLst/>
          </a:prstGeom>
        </p:spPr>
        <p:txBody>
          <a:bodyPr/>
          <a:lstStyle>
            <a:defPPr marR="0" algn="l" rtl="0">
              <a:lnSpc>
                <a:spcPct val="100000"/>
              </a:lnSpc>
              <a:spcBef>
                <a:spcPts val="0"/>
              </a:spcBef>
              <a:spcAft>
                <a:spcPts val="0"/>
              </a:spcAft>
            </a:defPPr>
            <a:lvl1pPr marL="285750" marR="0" indent="-285750"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1pPr>
            <a:lvl2pPr marL="285750" marR="0" indent="-285750"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2pPr>
            <a:lvl3pPr marL="854075" marR="0" indent="-223838"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3pPr>
            <a:lvl4pPr marL="517525" marR="0" indent="50800"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4pPr>
            <a:lvl5pPr marL="630238" marR="0" indent="-346075"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a:lstStyle>
          <a:p>
            <a:endParaRPr lang="en-US" kern="0" dirty="0"/>
          </a:p>
          <a:p>
            <a:r>
              <a:rPr lang="en-US" b="1" kern="0" dirty="0"/>
              <a:t>Training</a:t>
            </a:r>
          </a:p>
          <a:p>
            <a:pPr lvl="2"/>
            <a:r>
              <a:rPr lang="en-US" kern="0" dirty="0"/>
              <a:t>Discounts</a:t>
            </a:r>
          </a:p>
          <a:p>
            <a:pPr lvl="2"/>
            <a:r>
              <a:rPr lang="en-US" kern="0" dirty="0"/>
              <a:t>Instructor pay</a:t>
            </a:r>
          </a:p>
          <a:p>
            <a:pPr lvl="2"/>
            <a:r>
              <a:rPr lang="en-US" kern="0" dirty="0"/>
              <a:t>Tool Signoff</a:t>
            </a:r>
          </a:p>
          <a:p>
            <a:pPr lvl="1"/>
            <a:r>
              <a:rPr lang="en-US" b="1" kern="0" dirty="0"/>
              <a:t>How to help</a:t>
            </a:r>
          </a:p>
          <a:p>
            <a:pPr lvl="2"/>
            <a:r>
              <a:rPr lang="en-US" kern="0" dirty="0"/>
              <a:t>Membership meetings</a:t>
            </a:r>
          </a:p>
          <a:p>
            <a:pPr lvl="2"/>
            <a:r>
              <a:rPr lang="en-US" kern="0" dirty="0"/>
              <a:t>Volunteer Opportunities </a:t>
            </a:r>
          </a:p>
          <a:p>
            <a:pPr lvl="1"/>
            <a:r>
              <a:rPr lang="en-US" b="1" kern="0" dirty="0"/>
              <a:t>How to get started Making</a:t>
            </a:r>
          </a:p>
          <a:p>
            <a:pPr lvl="2"/>
            <a:r>
              <a:rPr lang="en-US" kern="0" dirty="0"/>
              <a:t>Hours</a:t>
            </a:r>
          </a:p>
          <a:p>
            <a:pPr lvl="2"/>
            <a:r>
              <a:rPr lang="en-US" kern="0" dirty="0"/>
              <a:t>Resources</a:t>
            </a:r>
          </a:p>
          <a:p>
            <a:pPr lvl="2"/>
            <a:endParaRPr lang="en-US" kern="0" dirty="0"/>
          </a:p>
          <a:p>
            <a:pPr lvl="2"/>
            <a:endParaRPr lang="en-US" kern="0" dirty="0"/>
          </a:p>
        </p:txBody>
      </p:sp>
    </p:spTree>
    <p:extLst>
      <p:ext uri="{BB962C8B-B14F-4D97-AF65-F5344CB8AC3E}">
        <p14:creationId xmlns:p14="http://schemas.microsoft.com/office/powerpoint/2010/main" val="2223050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FC127-FEEA-4C27-85D0-A7579FB920D8}"/>
              </a:ext>
            </a:extLst>
          </p:cNvPr>
          <p:cNvSpPr>
            <a:spLocks noGrp="1"/>
          </p:cNvSpPr>
          <p:nvPr>
            <p:ph type="title"/>
          </p:nvPr>
        </p:nvSpPr>
        <p:spPr/>
        <p:txBody>
          <a:bodyPr/>
          <a:lstStyle/>
          <a:p>
            <a:r>
              <a:rPr lang="en-US" dirty="0"/>
              <a:t>Who we are</a:t>
            </a:r>
          </a:p>
        </p:txBody>
      </p:sp>
      <p:sp>
        <p:nvSpPr>
          <p:cNvPr id="3" name="Content Placeholder 2">
            <a:extLst>
              <a:ext uri="{FF2B5EF4-FFF2-40B4-BE49-F238E27FC236}">
                <a16:creationId xmlns:a16="http://schemas.microsoft.com/office/drawing/2014/main" id="{189B8222-02A0-4F94-B7EB-9D22D53CF608}"/>
              </a:ext>
            </a:extLst>
          </p:cNvPr>
          <p:cNvSpPr>
            <a:spLocks noGrp="1"/>
          </p:cNvSpPr>
          <p:nvPr>
            <p:ph idx="1"/>
          </p:nvPr>
        </p:nvSpPr>
        <p:spPr/>
        <p:txBody>
          <a:bodyPr/>
          <a:lstStyle/>
          <a:p>
            <a:pPr marL="0" indent="0">
              <a:buNone/>
            </a:pPr>
            <a:r>
              <a:rPr lang="en-US" sz="2000" b="1" dirty="0"/>
              <a:t>Mission Statement: </a:t>
            </a:r>
          </a:p>
          <a:p>
            <a:pPr marL="0" indent="0">
              <a:buNone/>
            </a:pPr>
            <a:r>
              <a:rPr lang="en-US" sz="2000" dirty="0"/>
              <a:t>To provide a </a:t>
            </a:r>
            <a:r>
              <a:rPr lang="en-US" sz="2000" b="1" dirty="0"/>
              <a:t>community workshop </a:t>
            </a:r>
            <a:r>
              <a:rPr lang="en-US" sz="2000" dirty="0"/>
              <a:t>where people can </a:t>
            </a:r>
            <a:r>
              <a:rPr lang="en-US" sz="2000" b="1" dirty="0"/>
              <a:t>learn, teach and collaborate </a:t>
            </a:r>
            <a:r>
              <a:rPr lang="en-US" sz="2000" dirty="0"/>
              <a:t>on creative and technical works, and to promote the usefulness of competence in the technical arts to the public; and by serving as a </a:t>
            </a:r>
            <a:r>
              <a:rPr lang="en-US" sz="2000" b="1" dirty="0"/>
              <a:t>center of information </a:t>
            </a:r>
            <a:r>
              <a:rPr lang="en-US" sz="2000" dirty="0"/>
              <a:t>about the technical arts </a:t>
            </a:r>
            <a:r>
              <a:rPr lang="en-US" sz="2000" b="1" u="sng" dirty="0"/>
              <a:t>for</a:t>
            </a:r>
            <a:r>
              <a:rPr lang="en-US" sz="2000" b="1" dirty="0"/>
              <a:t> members, schools, other interested groups and the general public</a:t>
            </a:r>
            <a:r>
              <a:rPr lang="en-US" sz="2000" dirty="0"/>
              <a:t>.</a:t>
            </a:r>
            <a:endParaRPr lang="en-US" sz="2000" dirty="0">
              <a:highlight>
                <a:srgbClr val="FFFF00"/>
              </a:highlight>
            </a:endParaRPr>
          </a:p>
        </p:txBody>
      </p:sp>
      <p:pic>
        <p:nvPicPr>
          <p:cNvPr id="4" name="Picture 3">
            <a:extLst>
              <a:ext uri="{FF2B5EF4-FFF2-40B4-BE49-F238E27FC236}">
                <a16:creationId xmlns:a16="http://schemas.microsoft.com/office/drawing/2014/main" id="{D447A9AC-B0A9-4109-8AD4-F168ADD5F369}"/>
              </a:ext>
            </a:extLst>
          </p:cNvPr>
          <p:cNvPicPr>
            <a:picLocks noChangeAspect="1"/>
          </p:cNvPicPr>
          <p:nvPr/>
        </p:nvPicPr>
        <p:blipFill>
          <a:blip r:embed="rId2"/>
          <a:stretch>
            <a:fillRect/>
          </a:stretch>
        </p:blipFill>
        <p:spPr>
          <a:xfrm>
            <a:off x="6715125" y="3351285"/>
            <a:ext cx="1971675" cy="2314575"/>
          </a:xfrm>
          <a:prstGeom prst="rect">
            <a:avLst/>
          </a:prstGeom>
        </p:spPr>
      </p:pic>
      <p:pic>
        <p:nvPicPr>
          <p:cNvPr id="5" name="Picture 4">
            <a:extLst>
              <a:ext uri="{FF2B5EF4-FFF2-40B4-BE49-F238E27FC236}">
                <a16:creationId xmlns:a16="http://schemas.microsoft.com/office/drawing/2014/main" id="{8B1DDE22-6F8B-4CFE-BF8D-D8CCCEE838E1}"/>
              </a:ext>
            </a:extLst>
          </p:cNvPr>
          <p:cNvPicPr>
            <a:picLocks noChangeAspect="1"/>
          </p:cNvPicPr>
          <p:nvPr/>
        </p:nvPicPr>
        <p:blipFill>
          <a:blip r:embed="rId3"/>
          <a:stretch>
            <a:fillRect/>
          </a:stretch>
        </p:blipFill>
        <p:spPr>
          <a:xfrm>
            <a:off x="6125520" y="5110097"/>
            <a:ext cx="2889849" cy="1577858"/>
          </a:xfrm>
          <a:prstGeom prst="rect">
            <a:avLst/>
          </a:prstGeom>
        </p:spPr>
      </p:pic>
      <p:pic>
        <p:nvPicPr>
          <p:cNvPr id="6" name="Picture 5">
            <a:extLst>
              <a:ext uri="{FF2B5EF4-FFF2-40B4-BE49-F238E27FC236}">
                <a16:creationId xmlns:a16="http://schemas.microsoft.com/office/drawing/2014/main" id="{DA003580-956F-4E17-B43E-892E103BEE89}"/>
              </a:ext>
            </a:extLst>
          </p:cNvPr>
          <p:cNvPicPr>
            <a:picLocks noChangeAspect="1"/>
          </p:cNvPicPr>
          <p:nvPr/>
        </p:nvPicPr>
        <p:blipFill>
          <a:blip r:embed="rId4"/>
          <a:stretch>
            <a:fillRect/>
          </a:stretch>
        </p:blipFill>
        <p:spPr>
          <a:xfrm>
            <a:off x="891864" y="4393666"/>
            <a:ext cx="2032959" cy="2032959"/>
          </a:xfrm>
          <a:prstGeom prst="rect">
            <a:avLst/>
          </a:prstGeom>
        </p:spPr>
      </p:pic>
      <p:pic>
        <p:nvPicPr>
          <p:cNvPr id="8" name="Picture 7">
            <a:extLst>
              <a:ext uri="{FF2B5EF4-FFF2-40B4-BE49-F238E27FC236}">
                <a16:creationId xmlns:a16="http://schemas.microsoft.com/office/drawing/2014/main" id="{E46F6E23-AC3A-41F4-B99C-BC24A665B2C1}"/>
              </a:ext>
            </a:extLst>
          </p:cNvPr>
          <p:cNvPicPr>
            <a:picLocks noChangeAspect="1"/>
          </p:cNvPicPr>
          <p:nvPr/>
        </p:nvPicPr>
        <p:blipFill>
          <a:blip r:embed="rId5"/>
          <a:stretch>
            <a:fillRect/>
          </a:stretch>
        </p:blipFill>
        <p:spPr>
          <a:xfrm>
            <a:off x="3044500" y="4021483"/>
            <a:ext cx="3244731" cy="2314575"/>
          </a:xfrm>
          <a:prstGeom prst="rect">
            <a:avLst/>
          </a:prstGeom>
        </p:spPr>
      </p:pic>
      <p:sp>
        <p:nvSpPr>
          <p:cNvPr id="9" name="TextBox 8">
            <a:extLst>
              <a:ext uri="{FF2B5EF4-FFF2-40B4-BE49-F238E27FC236}">
                <a16:creationId xmlns:a16="http://schemas.microsoft.com/office/drawing/2014/main" id="{1FFD020E-A36A-45DB-A881-1A8511B233A9}"/>
              </a:ext>
            </a:extLst>
          </p:cNvPr>
          <p:cNvSpPr txBox="1"/>
          <p:nvPr/>
        </p:nvSpPr>
        <p:spPr>
          <a:xfrm rot="1188484">
            <a:off x="6008129" y="742047"/>
            <a:ext cx="2698175" cy="461665"/>
          </a:xfrm>
          <a:prstGeom prst="rect">
            <a:avLst/>
          </a:prstGeom>
          <a:noFill/>
        </p:spPr>
        <p:txBody>
          <a:bodyPr wrap="none" rtlCol="0">
            <a:spAutoFit/>
          </a:bodyPr>
          <a:lstStyle/>
          <a:p>
            <a:r>
              <a:rPr lang="en-US" dirty="0"/>
              <a:t>Adult </a:t>
            </a:r>
            <a:r>
              <a:rPr lang="en-US" sz="2400" dirty="0">
                <a:latin typeface="Algerian" panose="04020705040A02060702" pitchFamily="82" charset="0"/>
                <a:cs typeface="Aldhabi" panose="020B0604020202020204" pitchFamily="2" charset="-78"/>
              </a:rPr>
              <a:t>Enthusiasts</a:t>
            </a:r>
            <a:endParaRPr lang="en-US" dirty="0">
              <a:latin typeface="Algerian" panose="04020705040A02060702" pitchFamily="82" charset="0"/>
              <a:cs typeface="Aldhabi" panose="020B0604020202020204" pitchFamily="2" charset="-78"/>
            </a:endParaRPr>
          </a:p>
        </p:txBody>
      </p:sp>
      <p:sp>
        <p:nvSpPr>
          <p:cNvPr id="12" name="TextBox 11">
            <a:extLst>
              <a:ext uri="{FF2B5EF4-FFF2-40B4-BE49-F238E27FC236}">
                <a16:creationId xmlns:a16="http://schemas.microsoft.com/office/drawing/2014/main" id="{67AF0D8E-5B80-4889-B341-A30C949DC4CE}"/>
              </a:ext>
            </a:extLst>
          </p:cNvPr>
          <p:cNvSpPr txBox="1"/>
          <p:nvPr/>
        </p:nvSpPr>
        <p:spPr>
          <a:xfrm rot="19515088">
            <a:off x="-228477" y="3676214"/>
            <a:ext cx="2929392" cy="461665"/>
          </a:xfrm>
          <a:prstGeom prst="rect">
            <a:avLst/>
          </a:prstGeom>
          <a:noFill/>
        </p:spPr>
        <p:txBody>
          <a:bodyPr wrap="none" rtlCol="0">
            <a:spAutoFit/>
          </a:bodyPr>
          <a:lstStyle/>
          <a:p>
            <a:r>
              <a:rPr lang="en-US" sz="2400" b="1" dirty="0"/>
              <a:t>STEM/STEAM </a:t>
            </a:r>
            <a:r>
              <a:rPr lang="en-US" dirty="0"/>
              <a:t>Education</a:t>
            </a:r>
          </a:p>
        </p:txBody>
      </p:sp>
      <p:sp>
        <p:nvSpPr>
          <p:cNvPr id="13" name="TextBox 12">
            <a:extLst>
              <a:ext uri="{FF2B5EF4-FFF2-40B4-BE49-F238E27FC236}">
                <a16:creationId xmlns:a16="http://schemas.microsoft.com/office/drawing/2014/main" id="{E108C5D7-D007-4FFD-815E-BFE387E796F5}"/>
              </a:ext>
            </a:extLst>
          </p:cNvPr>
          <p:cNvSpPr txBox="1"/>
          <p:nvPr/>
        </p:nvSpPr>
        <p:spPr>
          <a:xfrm rot="20441316">
            <a:off x="3232756" y="650418"/>
            <a:ext cx="2678490" cy="369332"/>
          </a:xfrm>
          <a:prstGeom prst="rect">
            <a:avLst/>
          </a:prstGeom>
          <a:noFill/>
        </p:spPr>
        <p:txBody>
          <a:bodyPr wrap="none" rtlCol="0">
            <a:spAutoFit/>
          </a:bodyPr>
          <a:lstStyle/>
          <a:p>
            <a:r>
              <a:rPr lang="en-US" dirty="0"/>
              <a:t>Prototyping </a:t>
            </a:r>
            <a:r>
              <a:rPr lang="en-US" b="1" dirty="0"/>
              <a:t>Entrepreneurs</a:t>
            </a:r>
          </a:p>
        </p:txBody>
      </p:sp>
      <p:sp>
        <p:nvSpPr>
          <p:cNvPr id="15" name="TextBox 14">
            <a:extLst>
              <a:ext uri="{FF2B5EF4-FFF2-40B4-BE49-F238E27FC236}">
                <a16:creationId xmlns:a16="http://schemas.microsoft.com/office/drawing/2014/main" id="{01088A4A-D90E-4643-9DF7-00E63384C93F}"/>
              </a:ext>
            </a:extLst>
          </p:cNvPr>
          <p:cNvSpPr txBox="1"/>
          <p:nvPr/>
        </p:nvSpPr>
        <p:spPr>
          <a:xfrm rot="559646">
            <a:off x="3505000" y="3484920"/>
            <a:ext cx="2607830" cy="369332"/>
          </a:xfrm>
          <a:prstGeom prst="rect">
            <a:avLst/>
          </a:prstGeom>
          <a:noFill/>
        </p:spPr>
        <p:txBody>
          <a:bodyPr wrap="none" rtlCol="0">
            <a:spAutoFit/>
          </a:bodyPr>
          <a:lstStyle/>
          <a:p>
            <a:r>
              <a:rPr lang="en-US" u="sng" dirty="0"/>
              <a:t>Community </a:t>
            </a:r>
            <a:r>
              <a:rPr lang="en-US" dirty="0"/>
              <a:t>Organizations</a:t>
            </a:r>
          </a:p>
        </p:txBody>
      </p:sp>
    </p:spTree>
    <p:extLst>
      <p:ext uri="{BB962C8B-B14F-4D97-AF65-F5344CB8AC3E}">
        <p14:creationId xmlns:p14="http://schemas.microsoft.com/office/powerpoint/2010/main" val="1736363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CE706-3530-449C-8117-AC26226DB561}"/>
              </a:ext>
            </a:extLst>
          </p:cNvPr>
          <p:cNvSpPr>
            <a:spLocks noGrp="1"/>
          </p:cNvSpPr>
          <p:nvPr>
            <p:ph type="title"/>
          </p:nvPr>
        </p:nvSpPr>
        <p:spPr/>
        <p:txBody>
          <a:bodyPr/>
          <a:lstStyle/>
          <a:p>
            <a:r>
              <a:rPr lang="en-US" dirty="0"/>
              <a:t>History</a:t>
            </a:r>
          </a:p>
        </p:txBody>
      </p:sp>
      <p:sp>
        <p:nvSpPr>
          <p:cNvPr id="3" name="Content Placeholder 2">
            <a:extLst>
              <a:ext uri="{FF2B5EF4-FFF2-40B4-BE49-F238E27FC236}">
                <a16:creationId xmlns:a16="http://schemas.microsoft.com/office/drawing/2014/main" id="{48D92D3B-5E4A-48FB-A26F-16D57970EEAD}"/>
              </a:ext>
            </a:extLst>
          </p:cNvPr>
          <p:cNvSpPr>
            <a:spLocks noGrp="1"/>
          </p:cNvSpPr>
          <p:nvPr>
            <p:ph idx="1"/>
          </p:nvPr>
        </p:nvSpPr>
        <p:spPr/>
        <p:txBody>
          <a:bodyPr/>
          <a:lstStyle/>
          <a:p>
            <a:pPr marL="38100" indent="0">
              <a:buNone/>
            </a:pPr>
            <a:r>
              <a:rPr lang="en-US" dirty="0"/>
              <a:t>2014</a:t>
            </a:r>
          </a:p>
          <a:p>
            <a:r>
              <a:rPr lang="en-US" dirty="0"/>
              <a:t>September – Incorporated as a non-stock, non-profit in VA, with an all volunteer staff</a:t>
            </a:r>
          </a:p>
          <a:p>
            <a:r>
              <a:rPr lang="en-US" dirty="0"/>
              <a:t>October – held first annual Loudoun County Maker Fair, launched website, successfully funded our first Kickstarter campaign</a:t>
            </a:r>
          </a:p>
          <a:p>
            <a:r>
              <a:rPr lang="en-US" dirty="0"/>
              <a:t>November – First members joined, November &amp; December: Hosted showing of “Maker, the Movie” in Sterling and Leesburg</a:t>
            </a:r>
          </a:p>
          <a:p>
            <a:pPr marL="38100" indent="0">
              <a:buNone/>
            </a:pPr>
            <a:r>
              <a:rPr lang="en-US" dirty="0"/>
              <a:t>2015</a:t>
            </a:r>
          </a:p>
          <a:p>
            <a:r>
              <a:rPr lang="en-US" dirty="0"/>
              <a:t>First half, 2015: planning, fund-raising, tool-gathering, building membership, negotiating lease</a:t>
            </a:r>
          </a:p>
          <a:p>
            <a:r>
              <a:rPr lang="en-US" dirty="0"/>
              <a:t>June 15th: Completed lease, begin space prep, Aug 1: Ribbon Cutting ceremony!</a:t>
            </a:r>
          </a:p>
          <a:p>
            <a:r>
              <a:rPr lang="en-US" dirty="0"/>
              <a:t>Makerspace open! Location: 71 Lawson Rd in Leesburg VA:</a:t>
            </a:r>
          </a:p>
          <a:p>
            <a:pPr marL="0" lvl="0" indent="0" eaLnBrk="0" fontAlgn="base" hangingPunct="0">
              <a:spcBef>
                <a:spcPct val="0"/>
              </a:spcBef>
              <a:spcAft>
                <a:spcPct val="0"/>
              </a:spcAft>
              <a:buNone/>
            </a:pPr>
            <a:r>
              <a:rPr lang="en-US" altLang="en-US" dirty="0">
                <a:solidFill>
                  <a:schemeClr val="tx1"/>
                </a:solidFill>
                <a:latin typeface="Arial" panose="020B0604020202020204" pitchFamily="34" charset="0"/>
              </a:rPr>
              <a:t>2017</a:t>
            </a:r>
          </a:p>
          <a:p>
            <a:pPr eaLnBrk="0" fontAlgn="base" hangingPunct="0">
              <a:spcBef>
                <a:spcPct val="0"/>
              </a:spcBef>
              <a:spcAft>
                <a:spcPct val="0"/>
              </a:spcAft>
            </a:pPr>
            <a:r>
              <a:rPr lang="en-US" altLang="en-US" dirty="0">
                <a:solidFill>
                  <a:schemeClr val="tx1"/>
                </a:solidFill>
                <a:latin typeface="Arial" panose="020B0604020202020204" pitchFamily="34" charset="0"/>
              </a:rPr>
              <a:t>Moving from Lawson Rd into larger space at 106 Royal St SW, Leesburg, VA.  To be known as </a:t>
            </a:r>
            <a:r>
              <a:rPr lang="en-US" altLang="en-US" dirty="0" err="1">
                <a:solidFill>
                  <a:schemeClr val="tx1"/>
                </a:solidFill>
                <a:latin typeface="Arial" panose="020B0604020202020204" pitchFamily="34" charset="0"/>
              </a:rPr>
              <a:t>Makersmiths</a:t>
            </a:r>
            <a:r>
              <a:rPr lang="en-US" altLang="en-US" dirty="0">
                <a:solidFill>
                  <a:schemeClr val="tx1"/>
                </a:solidFill>
                <a:latin typeface="Arial" panose="020B0604020202020204" pitchFamily="34" charset="0"/>
              </a:rPr>
              <a:t> Leesburg</a:t>
            </a:r>
          </a:p>
          <a:p>
            <a:pPr lvl="1" eaLnBrk="0" fontAlgn="base" hangingPunct="0">
              <a:spcBef>
                <a:spcPct val="0"/>
              </a:spcBef>
              <a:spcAft>
                <a:spcPct val="0"/>
              </a:spcAft>
            </a:pPr>
            <a:r>
              <a:rPr lang="en-US" altLang="en-US" dirty="0">
                <a:solidFill>
                  <a:schemeClr val="tx1"/>
                </a:solidFill>
                <a:latin typeface="Arial" panose="020B0604020202020204" pitchFamily="34" charset="0"/>
              </a:rPr>
              <a:t>Setting up new location leased from Town of Purcellville.  Location has 7,500 sf of buildings on little over 13 acres. </a:t>
            </a:r>
          </a:p>
          <a:p>
            <a:pPr lvl="1" eaLnBrk="0" fontAlgn="base" hangingPunct="0">
              <a:spcBef>
                <a:spcPct val="0"/>
              </a:spcBef>
              <a:spcAft>
                <a:spcPct val="0"/>
              </a:spcAft>
            </a:pPr>
            <a:r>
              <a:rPr lang="en-US" altLang="en-US" dirty="0">
                <a:solidFill>
                  <a:schemeClr val="tx1"/>
                </a:solidFill>
                <a:latin typeface="Arial" panose="020B0604020202020204" pitchFamily="34" charset="0"/>
              </a:rPr>
              <a:t>July: won the Purcellville 4th of July parade Liberty Cup!  </a:t>
            </a:r>
            <a:r>
              <a:rPr lang="en-US" altLang="en-US" dirty="0" err="1">
                <a:solidFill>
                  <a:schemeClr val="tx1"/>
                </a:solidFill>
                <a:latin typeface="Arial" panose="020B0604020202020204" pitchFamily="34" charset="0"/>
              </a:rPr>
              <a:t>Wooo</a:t>
            </a:r>
            <a:r>
              <a:rPr lang="en-US" altLang="en-US" dirty="0">
                <a:solidFill>
                  <a:schemeClr val="tx1"/>
                </a:solidFill>
                <a:latin typeface="Arial" panose="020B0604020202020204" pitchFamily="34" charset="0"/>
              </a:rPr>
              <a:t> </a:t>
            </a:r>
            <a:r>
              <a:rPr lang="en-US" altLang="en-US" dirty="0" err="1">
                <a:solidFill>
                  <a:schemeClr val="tx1"/>
                </a:solidFill>
                <a:latin typeface="Arial" panose="020B0604020202020204" pitchFamily="34" charset="0"/>
              </a:rPr>
              <a:t>Hooo</a:t>
            </a:r>
            <a:r>
              <a:rPr lang="en-US" altLang="en-US" dirty="0">
                <a:solidFill>
                  <a:schemeClr val="tx1"/>
                </a:solidFill>
                <a:latin typeface="Arial" panose="020B0604020202020204" pitchFamily="34" charset="0"/>
              </a:rPr>
              <a:t>!</a:t>
            </a:r>
          </a:p>
          <a:p>
            <a:pPr lvl="1" eaLnBrk="0" fontAlgn="base" hangingPunct="0">
              <a:spcBef>
                <a:spcPct val="0"/>
              </a:spcBef>
              <a:spcAft>
                <a:spcPct val="0"/>
              </a:spcAft>
            </a:pPr>
            <a:r>
              <a:rPr lang="en-US" altLang="en-US" dirty="0">
                <a:solidFill>
                  <a:schemeClr val="tx1"/>
                </a:solidFill>
                <a:latin typeface="Arial" panose="020B0604020202020204" pitchFamily="34" charset="0"/>
              </a:rPr>
              <a:t>October: Lots of activity with etching pumpkins and pumpkin pies at </a:t>
            </a:r>
            <a:r>
              <a:rPr lang="en-US" altLang="en-US" dirty="0" err="1">
                <a:solidFill>
                  <a:schemeClr val="tx1"/>
                </a:solidFill>
                <a:latin typeface="Arial" panose="020B0604020202020204" pitchFamily="34" charset="0"/>
              </a:rPr>
              <a:t>Makersmiths</a:t>
            </a:r>
            <a:r>
              <a:rPr lang="en-US" altLang="en-US" dirty="0">
                <a:solidFill>
                  <a:schemeClr val="tx1"/>
                </a:solidFill>
                <a:latin typeface="Arial" panose="020B0604020202020204" pitchFamily="34" charset="0"/>
              </a:rPr>
              <a:t>-Leesburg.  </a:t>
            </a:r>
          </a:p>
          <a:p>
            <a:pPr lvl="1" eaLnBrk="0" fontAlgn="base" hangingPunct="0">
              <a:spcBef>
                <a:spcPct val="0"/>
              </a:spcBef>
              <a:spcAft>
                <a:spcPct val="0"/>
              </a:spcAft>
            </a:pPr>
            <a:r>
              <a:rPr lang="en-US" altLang="en-US" dirty="0">
                <a:solidFill>
                  <a:schemeClr val="tx1"/>
                </a:solidFill>
                <a:latin typeface="Arial" panose="020B0604020202020204" pitchFamily="34" charset="0"/>
              </a:rPr>
              <a:t>Open Houses on First Fridays.  </a:t>
            </a:r>
          </a:p>
          <a:p>
            <a:pPr lvl="1" eaLnBrk="0" fontAlgn="base" hangingPunct="0">
              <a:spcBef>
                <a:spcPct val="0"/>
              </a:spcBef>
              <a:spcAft>
                <a:spcPct val="0"/>
              </a:spcAft>
            </a:pPr>
            <a:r>
              <a:rPr lang="en-US" altLang="en-US" dirty="0">
                <a:solidFill>
                  <a:schemeClr val="tx1"/>
                </a:solidFill>
                <a:latin typeface="Arial" panose="020B0604020202020204" pitchFamily="34" charset="0"/>
              </a:rPr>
              <a:t>Bee Hive of activity at </a:t>
            </a:r>
            <a:r>
              <a:rPr lang="en-US" altLang="en-US" dirty="0" err="1">
                <a:solidFill>
                  <a:schemeClr val="tx1"/>
                </a:solidFill>
                <a:latin typeface="Arial" panose="020B0604020202020204" pitchFamily="34" charset="0"/>
              </a:rPr>
              <a:t>Makersmiths</a:t>
            </a:r>
            <a:r>
              <a:rPr lang="en-US" altLang="en-US" dirty="0">
                <a:solidFill>
                  <a:schemeClr val="tx1"/>
                </a:solidFill>
                <a:latin typeface="Arial" panose="020B0604020202020204" pitchFamily="34" charset="0"/>
              </a:rPr>
              <a:t>-Purcellville with transforming upper building into a makerspace </a:t>
            </a:r>
            <a:r>
              <a:rPr lang="en-US" dirty="0">
                <a:solidFill>
                  <a:schemeClr val="tx1"/>
                </a:solidFill>
                <a:latin typeface="Arial" panose="020B0604020202020204" pitchFamily="34" charset="0"/>
              </a:rPr>
              <a:t>upper building into a makerspace with multi-purpose meeting room, wood shop, and metal shop.  Also transforming lower building with hot shop (kilns, forge) and frame shop.</a:t>
            </a:r>
            <a:endParaRPr lang="en-US" altLang="en-US" dirty="0">
              <a:solidFill>
                <a:schemeClr val="tx1"/>
              </a:solidFill>
              <a:latin typeface="Arial" panose="020B0604020202020204" pitchFamily="34" charset="0"/>
            </a:endParaRPr>
          </a:p>
          <a:p>
            <a:pPr lvl="1" eaLnBrk="0" fontAlgn="base" hangingPunct="0">
              <a:spcBef>
                <a:spcPct val="0"/>
              </a:spcBef>
              <a:spcAft>
                <a:spcPct val="0"/>
              </a:spcAft>
            </a:pPr>
            <a:endParaRPr lang="en-US" dirty="0">
              <a:solidFill>
                <a:schemeClr val="tx1"/>
              </a:solidFill>
              <a:latin typeface="Arial" panose="020B0604020202020204" pitchFamily="34" charset="0"/>
            </a:endParaRPr>
          </a:p>
          <a:p>
            <a:pPr lvl="1" eaLnBrk="0" fontAlgn="base" hangingPunct="0">
              <a:spcBef>
                <a:spcPct val="0"/>
              </a:spcBef>
              <a:spcAft>
                <a:spcPct val="0"/>
              </a:spcAft>
            </a:pPr>
            <a:endParaRPr lang="en-US" dirty="0">
              <a:solidFill>
                <a:schemeClr val="tx1"/>
              </a:solidFill>
              <a:latin typeface="Arial" panose="020B0604020202020204" pitchFamily="34" charset="0"/>
            </a:endParaRPr>
          </a:p>
          <a:p>
            <a:endParaRPr lang="en-US" dirty="0">
              <a:highlight>
                <a:srgbClr val="FFFF00"/>
              </a:highlight>
            </a:endParaRPr>
          </a:p>
          <a:p>
            <a:endParaRPr lang="en-US" dirty="0"/>
          </a:p>
        </p:txBody>
      </p:sp>
    </p:spTree>
    <p:extLst>
      <p:ext uri="{BB962C8B-B14F-4D97-AF65-F5344CB8AC3E}">
        <p14:creationId xmlns:p14="http://schemas.microsoft.com/office/powerpoint/2010/main" val="19028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81BC5-6E6B-478A-803D-E1E6AED4BE5A}"/>
              </a:ext>
            </a:extLst>
          </p:cNvPr>
          <p:cNvSpPr>
            <a:spLocks noGrp="1"/>
          </p:cNvSpPr>
          <p:nvPr>
            <p:ph type="title"/>
          </p:nvPr>
        </p:nvSpPr>
        <p:spPr/>
        <p:txBody>
          <a:bodyPr/>
          <a:lstStyle/>
          <a:p>
            <a:r>
              <a:rPr lang="en-US" dirty="0"/>
              <a:t>Corporate Stuff</a:t>
            </a:r>
          </a:p>
        </p:txBody>
      </p:sp>
      <p:sp>
        <p:nvSpPr>
          <p:cNvPr id="3" name="Content Placeholder 2">
            <a:extLst>
              <a:ext uri="{FF2B5EF4-FFF2-40B4-BE49-F238E27FC236}">
                <a16:creationId xmlns:a16="http://schemas.microsoft.com/office/drawing/2014/main" id="{ED5F6265-A939-4DEB-A250-38555F69D8F5}"/>
              </a:ext>
            </a:extLst>
          </p:cNvPr>
          <p:cNvSpPr>
            <a:spLocks noGrp="1"/>
          </p:cNvSpPr>
          <p:nvPr>
            <p:ph sz="half" idx="1"/>
          </p:nvPr>
        </p:nvSpPr>
        <p:spPr>
          <a:xfrm>
            <a:off x="628650" y="1416886"/>
            <a:ext cx="3886200" cy="4638857"/>
          </a:xfrm>
          <a:ln>
            <a:solidFill>
              <a:schemeClr val="accent1"/>
            </a:solidFill>
          </a:ln>
        </p:spPr>
        <p:txBody>
          <a:bodyPr/>
          <a:lstStyle/>
          <a:p>
            <a:r>
              <a:rPr lang="en-US" sz="2400" b="1" dirty="0"/>
              <a:t>Leadership</a:t>
            </a:r>
          </a:p>
          <a:p>
            <a:endParaRPr lang="en-US" dirty="0"/>
          </a:p>
          <a:p>
            <a:r>
              <a:rPr lang="en-US" b="1" dirty="0"/>
              <a:t>Board of Directors: </a:t>
            </a:r>
          </a:p>
          <a:p>
            <a:pPr marL="285750" indent="-285750">
              <a:buFont typeface="Wingdings" panose="05000000000000000000" pitchFamily="2" charset="2"/>
              <a:buChar char="§"/>
            </a:pPr>
            <a:r>
              <a:rPr lang="en-US" dirty="0"/>
              <a:t>Brad Hess (Chairman)</a:t>
            </a:r>
          </a:p>
          <a:p>
            <a:pPr marL="285750" indent="-285750">
              <a:buFont typeface="Wingdings" panose="05000000000000000000" pitchFamily="2" charset="2"/>
              <a:buChar char="§"/>
            </a:pPr>
            <a:r>
              <a:rPr lang="en-US" dirty="0"/>
              <a:t>Brandon </a:t>
            </a:r>
            <a:r>
              <a:rPr lang="en-US" dirty="0" err="1"/>
              <a:t>Bullis</a:t>
            </a:r>
            <a:endParaRPr lang="en-US" dirty="0"/>
          </a:p>
          <a:p>
            <a:pPr marL="285750" indent="-285750">
              <a:buFont typeface="Wingdings" panose="05000000000000000000" pitchFamily="2" charset="2"/>
              <a:buChar char="§"/>
            </a:pPr>
            <a:r>
              <a:rPr lang="en-US" dirty="0"/>
              <a:t>Julia Rivera</a:t>
            </a:r>
          </a:p>
          <a:p>
            <a:pPr marL="285750" indent="-285750">
              <a:buFont typeface="Wingdings" panose="05000000000000000000" pitchFamily="2" charset="2"/>
              <a:buChar char="§"/>
            </a:pPr>
            <a:r>
              <a:rPr lang="en-US" dirty="0"/>
              <a:t>Dave Painter</a:t>
            </a:r>
          </a:p>
          <a:p>
            <a:pPr marL="285750" indent="-285750">
              <a:buFont typeface="Wingdings" panose="05000000000000000000" pitchFamily="2" charset="2"/>
              <a:buChar char="§"/>
            </a:pPr>
            <a:r>
              <a:rPr lang="en-US" dirty="0"/>
              <a:t>Mark Millsap</a:t>
            </a:r>
          </a:p>
          <a:p>
            <a:pPr marL="285750" indent="-285750">
              <a:buFont typeface="Wingdings" panose="05000000000000000000" pitchFamily="2" charset="2"/>
              <a:buChar char="§"/>
            </a:pPr>
            <a:r>
              <a:rPr lang="en-US" dirty="0"/>
              <a:t>Michael James</a:t>
            </a:r>
          </a:p>
          <a:p>
            <a:pPr marL="285750" indent="-285750">
              <a:buFont typeface="Wingdings" panose="05000000000000000000" pitchFamily="2" charset="2"/>
              <a:buChar char="§"/>
            </a:pPr>
            <a:r>
              <a:rPr lang="en-US" dirty="0"/>
              <a:t>Erin </a:t>
            </a:r>
            <a:r>
              <a:rPr lang="en-US" dirty="0" err="1"/>
              <a:t>Werling</a:t>
            </a:r>
            <a:endParaRPr lang="en-US" dirty="0"/>
          </a:p>
          <a:p>
            <a:endParaRPr lang="en-US" dirty="0"/>
          </a:p>
          <a:p>
            <a:r>
              <a:rPr lang="en-US" dirty="0"/>
              <a:t>The Board is the official voice of </a:t>
            </a:r>
            <a:r>
              <a:rPr lang="en-US" dirty="0" err="1"/>
              <a:t>Makersmiths</a:t>
            </a:r>
            <a:r>
              <a:rPr lang="en-US" dirty="0"/>
              <a:t> Inc.  All contracts and other legal matters must be approved by the board of directors</a:t>
            </a:r>
          </a:p>
          <a:p>
            <a:endParaRPr lang="en-US" dirty="0"/>
          </a:p>
          <a:p>
            <a:r>
              <a:rPr lang="en-US" b="1" dirty="0"/>
              <a:t>President:</a:t>
            </a:r>
            <a:r>
              <a:rPr lang="en-US" dirty="0"/>
              <a:t> Mark Millsap</a:t>
            </a:r>
          </a:p>
          <a:p>
            <a:endParaRPr lang="en-US" dirty="0"/>
          </a:p>
          <a:p>
            <a:r>
              <a:rPr lang="en-US" b="1" dirty="0"/>
              <a:t>Treasure: </a:t>
            </a:r>
            <a:r>
              <a:rPr lang="en-US" dirty="0"/>
              <a:t>John Dubelko</a:t>
            </a:r>
          </a:p>
          <a:p>
            <a:endParaRPr lang="en-US" dirty="0"/>
          </a:p>
          <a:p>
            <a:r>
              <a:rPr lang="en-US" b="1" dirty="0"/>
              <a:t>Bookkeeper:</a:t>
            </a:r>
            <a:r>
              <a:rPr lang="en-US" dirty="0"/>
              <a:t> Christa Stern</a:t>
            </a:r>
          </a:p>
          <a:p>
            <a:endParaRPr lang="en-US" dirty="0">
              <a:highlight>
                <a:srgbClr val="FFFF00"/>
              </a:highlight>
            </a:endParaRPr>
          </a:p>
          <a:p>
            <a:pPr marL="0" indent="0">
              <a:buNone/>
            </a:pPr>
            <a:endParaRPr lang="en-US" dirty="0"/>
          </a:p>
        </p:txBody>
      </p:sp>
      <p:sp>
        <p:nvSpPr>
          <p:cNvPr id="4" name="Content Placeholder 3">
            <a:extLst>
              <a:ext uri="{FF2B5EF4-FFF2-40B4-BE49-F238E27FC236}">
                <a16:creationId xmlns:a16="http://schemas.microsoft.com/office/drawing/2014/main" id="{AB5F4CD1-9F33-4A81-BF3F-E800CE0C0244}"/>
              </a:ext>
            </a:extLst>
          </p:cNvPr>
          <p:cNvSpPr>
            <a:spLocks noGrp="1"/>
          </p:cNvSpPr>
          <p:nvPr>
            <p:ph sz="half" idx="2"/>
          </p:nvPr>
        </p:nvSpPr>
        <p:spPr>
          <a:xfrm>
            <a:off x="4629150" y="1407160"/>
            <a:ext cx="3886200" cy="4638857"/>
          </a:xfrm>
          <a:ln>
            <a:solidFill>
              <a:schemeClr val="accent1"/>
            </a:solidFill>
          </a:ln>
        </p:spPr>
        <p:txBody>
          <a:bodyPr/>
          <a:lstStyle/>
          <a:p>
            <a:r>
              <a:rPr lang="en-US" sz="2400" b="1" dirty="0"/>
              <a:t>Structure</a:t>
            </a:r>
          </a:p>
          <a:p>
            <a:pPr marL="285750" indent="-285750">
              <a:buFontTx/>
              <a:buChar char="-"/>
            </a:pPr>
            <a:r>
              <a:rPr lang="en-US" dirty="0"/>
              <a:t>IRS designated Nonprofit 501(c)3</a:t>
            </a:r>
          </a:p>
          <a:p>
            <a:pPr lvl="2"/>
            <a:r>
              <a:rPr lang="en-US" dirty="0"/>
              <a:t>          </a:t>
            </a:r>
            <a:r>
              <a:rPr lang="en-US" b="1" dirty="0"/>
              <a:t>$$$$ Donations are tax deductible $$$</a:t>
            </a:r>
          </a:p>
          <a:p>
            <a:pPr marL="285750" indent="-285750">
              <a:buFontTx/>
              <a:buChar char="-"/>
            </a:pPr>
            <a:r>
              <a:rPr lang="en-US" dirty="0"/>
              <a:t>Incorporated in Virginia under the name “</a:t>
            </a:r>
            <a:r>
              <a:rPr lang="en-US" dirty="0" err="1"/>
              <a:t>Makersmiths</a:t>
            </a:r>
            <a:r>
              <a:rPr lang="en-US" dirty="0"/>
              <a:t> Inc.”</a:t>
            </a:r>
          </a:p>
          <a:p>
            <a:endParaRPr lang="en-US" dirty="0"/>
          </a:p>
          <a:p>
            <a:r>
              <a:rPr lang="en-US" sz="2000" b="1" dirty="0"/>
              <a:t>Information on Wiki</a:t>
            </a:r>
          </a:p>
          <a:p>
            <a:pPr marL="285750" indent="-285750">
              <a:buFontTx/>
              <a:buChar char="-"/>
            </a:pPr>
            <a:r>
              <a:rPr lang="en-US" dirty="0"/>
              <a:t>Bylaws</a:t>
            </a:r>
          </a:p>
          <a:p>
            <a:pPr marL="285750" indent="-285750">
              <a:buFontTx/>
              <a:buChar char="-"/>
            </a:pPr>
            <a:r>
              <a:rPr lang="en-US" dirty="0"/>
              <a:t>Board of Directors Meeting Agenda/Minutes</a:t>
            </a:r>
          </a:p>
          <a:p>
            <a:pPr marL="285750" indent="-285750">
              <a:buFontTx/>
              <a:buChar char="-"/>
            </a:pPr>
            <a:r>
              <a:rPr lang="en-US" dirty="0"/>
              <a:t>Board Resolution Process</a:t>
            </a:r>
          </a:p>
          <a:p>
            <a:pPr marL="285750" indent="-285750">
              <a:buFontTx/>
              <a:buChar char="-"/>
            </a:pPr>
            <a:r>
              <a:rPr lang="en-US" dirty="0"/>
              <a:t>Yearly Budgets</a:t>
            </a:r>
          </a:p>
          <a:p>
            <a:pPr marL="285750" indent="-285750">
              <a:buFontTx/>
              <a:buChar char="-"/>
            </a:pPr>
            <a:endParaRPr lang="en-US" dirty="0"/>
          </a:p>
          <a:p>
            <a:pPr marL="285750" indent="-285750">
              <a:buFontTx/>
              <a:buChar char="-"/>
            </a:pPr>
            <a:endParaRPr lang="en-US" dirty="0"/>
          </a:p>
          <a:p>
            <a:endParaRPr lang="en-US" dirty="0"/>
          </a:p>
        </p:txBody>
      </p:sp>
    </p:spTree>
    <p:extLst>
      <p:ext uri="{BB962C8B-B14F-4D97-AF65-F5344CB8AC3E}">
        <p14:creationId xmlns:p14="http://schemas.microsoft.com/office/powerpoint/2010/main" val="3822424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2937BE-9067-4033-B712-268E4BD922DB}"/>
              </a:ext>
            </a:extLst>
          </p:cNvPr>
          <p:cNvSpPr>
            <a:spLocks noGrp="1"/>
          </p:cNvSpPr>
          <p:nvPr>
            <p:ph type="title"/>
          </p:nvPr>
        </p:nvSpPr>
        <p:spPr/>
        <p:txBody>
          <a:bodyPr/>
          <a:lstStyle/>
          <a:p>
            <a:r>
              <a:rPr lang="en-US" dirty="0"/>
              <a:t>Business Model</a:t>
            </a:r>
          </a:p>
        </p:txBody>
      </p:sp>
      <p:sp>
        <p:nvSpPr>
          <p:cNvPr id="3" name="Content Placeholder 2">
            <a:extLst>
              <a:ext uri="{FF2B5EF4-FFF2-40B4-BE49-F238E27FC236}">
                <a16:creationId xmlns:a16="http://schemas.microsoft.com/office/drawing/2014/main" id="{B08F8942-7730-49C9-AD59-E193EF76EC59}"/>
              </a:ext>
            </a:extLst>
          </p:cNvPr>
          <p:cNvSpPr>
            <a:spLocks noGrp="1"/>
          </p:cNvSpPr>
          <p:nvPr>
            <p:ph idx="1"/>
          </p:nvPr>
        </p:nvSpPr>
        <p:spPr/>
        <p:txBody>
          <a:bodyPr/>
          <a:lstStyle/>
          <a:p>
            <a:endParaRPr lang="en-US" dirty="0">
              <a:highlight>
                <a:srgbClr val="FFFF00"/>
              </a:highlight>
            </a:endParaRPr>
          </a:p>
          <a:p>
            <a:r>
              <a:rPr lang="en-US" sz="1800" dirty="0"/>
              <a:t>2018 Budget</a:t>
            </a:r>
          </a:p>
          <a:p>
            <a:endParaRPr lang="en-US" dirty="0"/>
          </a:p>
        </p:txBody>
      </p:sp>
      <p:graphicFrame>
        <p:nvGraphicFramePr>
          <p:cNvPr id="4" name="Chart 3">
            <a:extLst>
              <a:ext uri="{FF2B5EF4-FFF2-40B4-BE49-F238E27FC236}">
                <a16:creationId xmlns:a16="http://schemas.microsoft.com/office/drawing/2014/main" id="{58947482-F566-470B-8983-A79F4F4A5A70}"/>
              </a:ext>
            </a:extLst>
          </p:cNvPr>
          <p:cNvGraphicFramePr>
            <a:graphicFrameLocks/>
          </p:cNvGraphicFramePr>
          <p:nvPr>
            <p:extLst>
              <p:ext uri="{D42A27DB-BD31-4B8C-83A1-F6EECF244321}">
                <p14:modId xmlns:p14="http://schemas.microsoft.com/office/powerpoint/2010/main" val="4159530110"/>
              </p:ext>
            </p:extLst>
          </p:nvPr>
        </p:nvGraphicFramePr>
        <p:xfrm>
          <a:off x="-649823" y="2085964"/>
          <a:ext cx="5681864" cy="39433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42689B7F-B8DB-4ACF-8D2E-001866C61464}"/>
              </a:ext>
            </a:extLst>
          </p:cNvPr>
          <p:cNvGraphicFramePr>
            <a:graphicFrameLocks/>
          </p:cNvGraphicFramePr>
          <p:nvPr>
            <p:extLst>
              <p:ext uri="{D42A27DB-BD31-4B8C-83A1-F6EECF244321}">
                <p14:modId xmlns:p14="http://schemas.microsoft.com/office/powerpoint/2010/main" val="3197382932"/>
              </p:ext>
            </p:extLst>
          </p:nvPr>
        </p:nvGraphicFramePr>
        <p:xfrm>
          <a:off x="4111959" y="2135995"/>
          <a:ext cx="5681864" cy="394334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78497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1865E-A3A8-4014-8A83-3B3A25D7AD30}"/>
              </a:ext>
            </a:extLst>
          </p:cNvPr>
          <p:cNvSpPr>
            <a:spLocks noGrp="1"/>
          </p:cNvSpPr>
          <p:nvPr>
            <p:ph type="title"/>
          </p:nvPr>
        </p:nvSpPr>
        <p:spPr/>
        <p:txBody>
          <a:bodyPr/>
          <a:lstStyle/>
          <a:p>
            <a:r>
              <a:rPr lang="en-US" dirty="0"/>
              <a:t>Membership Stats (as of Aug 2018)</a:t>
            </a:r>
          </a:p>
        </p:txBody>
      </p:sp>
      <p:sp>
        <p:nvSpPr>
          <p:cNvPr id="3" name="Content Placeholder 2">
            <a:extLst>
              <a:ext uri="{FF2B5EF4-FFF2-40B4-BE49-F238E27FC236}">
                <a16:creationId xmlns:a16="http://schemas.microsoft.com/office/drawing/2014/main" id="{CA8976AF-490E-4C8E-8449-D1DFE9EF19E8}"/>
              </a:ext>
            </a:extLst>
          </p:cNvPr>
          <p:cNvSpPr>
            <a:spLocks noGrp="1"/>
          </p:cNvSpPr>
          <p:nvPr>
            <p:ph idx="1"/>
          </p:nvPr>
        </p:nvSpPr>
        <p:spPr>
          <a:xfrm>
            <a:off x="457200" y="5311478"/>
            <a:ext cx="8229600" cy="476848"/>
          </a:xfrm>
          <a:solidFill>
            <a:srgbClr val="D6472A"/>
          </a:solidFill>
        </p:spPr>
        <p:txBody>
          <a:bodyPr/>
          <a:lstStyle/>
          <a:p>
            <a:pPr marL="0" indent="0" algn="ctr">
              <a:buNone/>
            </a:pPr>
            <a:r>
              <a:rPr lang="en-US" sz="2000" dirty="0">
                <a:solidFill>
                  <a:schemeClr val="bg1"/>
                </a:solidFill>
              </a:rPr>
              <a:t>Projecting about 100 Full Time Equivalent (FTE) members by year end.</a:t>
            </a:r>
          </a:p>
        </p:txBody>
      </p:sp>
      <p:sp>
        <p:nvSpPr>
          <p:cNvPr id="5" name="TextBox 4">
            <a:extLst>
              <a:ext uri="{FF2B5EF4-FFF2-40B4-BE49-F238E27FC236}">
                <a16:creationId xmlns:a16="http://schemas.microsoft.com/office/drawing/2014/main" id="{B4E8564E-4A8C-41E5-A7AB-80133062D6B4}"/>
              </a:ext>
            </a:extLst>
          </p:cNvPr>
          <p:cNvSpPr txBox="1"/>
          <p:nvPr/>
        </p:nvSpPr>
        <p:spPr>
          <a:xfrm>
            <a:off x="1328468" y="6288657"/>
            <a:ext cx="5018105" cy="369332"/>
          </a:xfrm>
          <a:prstGeom prst="rect">
            <a:avLst/>
          </a:prstGeom>
          <a:noFill/>
        </p:spPr>
        <p:txBody>
          <a:bodyPr wrap="none" rtlCol="0">
            <a:spAutoFit/>
          </a:bodyPr>
          <a:lstStyle/>
          <a:p>
            <a:r>
              <a:rPr lang="en-US" dirty="0"/>
              <a:t>*Discount for Annual and Semiannual memberships</a:t>
            </a:r>
          </a:p>
        </p:txBody>
      </p:sp>
      <p:graphicFrame>
        <p:nvGraphicFramePr>
          <p:cNvPr id="7" name="Table 6">
            <a:extLst>
              <a:ext uri="{FF2B5EF4-FFF2-40B4-BE49-F238E27FC236}">
                <a16:creationId xmlns:a16="http://schemas.microsoft.com/office/drawing/2014/main" id="{7C5DC78C-035E-494E-8938-B618590512C6}"/>
              </a:ext>
            </a:extLst>
          </p:cNvPr>
          <p:cNvGraphicFramePr>
            <a:graphicFrameLocks noGrp="1"/>
          </p:cNvGraphicFramePr>
          <p:nvPr>
            <p:extLst>
              <p:ext uri="{D42A27DB-BD31-4B8C-83A1-F6EECF244321}">
                <p14:modId xmlns:p14="http://schemas.microsoft.com/office/powerpoint/2010/main" val="3008324649"/>
              </p:ext>
            </p:extLst>
          </p:nvPr>
        </p:nvGraphicFramePr>
        <p:xfrm>
          <a:off x="702933" y="1390545"/>
          <a:ext cx="7172984" cy="3776675"/>
        </p:xfrm>
        <a:graphic>
          <a:graphicData uri="http://schemas.openxmlformats.org/drawingml/2006/table">
            <a:tbl>
              <a:tblPr/>
              <a:tblGrid>
                <a:gridCol w="1064777">
                  <a:extLst>
                    <a:ext uri="{9D8B030D-6E8A-4147-A177-3AD203B41FA5}">
                      <a16:colId xmlns:a16="http://schemas.microsoft.com/office/drawing/2014/main" val="4140569555"/>
                    </a:ext>
                  </a:extLst>
                </a:gridCol>
                <a:gridCol w="1811071">
                  <a:extLst>
                    <a:ext uri="{9D8B030D-6E8A-4147-A177-3AD203B41FA5}">
                      <a16:colId xmlns:a16="http://schemas.microsoft.com/office/drawing/2014/main" val="3258195180"/>
                    </a:ext>
                  </a:extLst>
                </a:gridCol>
                <a:gridCol w="1483083">
                  <a:extLst>
                    <a:ext uri="{9D8B030D-6E8A-4147-A177-3AD203B41FA5}">
                      <a16:colId xmlns:a16="http://schemas.microsoft.com/office/drawing/2014/main" val="4081180618"/>
                    </a:ext>
                  </a:extLst>
                </a:gridCol>
                <a:gridCol w="1901387">
                  <a:extLst>
                    <a:ext uri="{9D8B030D-6E8A-4147-A177-3AD203B41FA5}">
                      <a16:colId xmlns:a16="http://schemas.microsoft.com/office/drawing/2014/main" val="1689596425"/>
                    </a:ext>
                  </a:extLst>
                </a:gridCol>
                <a:gridCol w="912666">
                  <a:extLst>
                    <a:ext uri="{9D8B030D-6E8A-4147-A177-3AD203B41FA5}">
                      <a16:colId xmlns:a16="http://schemas.microsoft.com/office/drawing/2014/main" val="794956012"/>
                    </a:ext>
                  </a:extLst>
                </a:gridCol>
              </a:tblGrid>
              <a:tr h="568777">
                <a:tc>
                  <a:txBody>
                    <a:bodyPr/>
                    <a:lstStyle/>
                    <a:p>
                      <a:pPr algn="ctr" fontAlgn="b"/>
                      <a:r>
                        <a:rPr lang="en-US" sz="2400" b="1" i="0" u="none" strike="noStrike">
                          <a:solidFill>
                            <a:srgbClr val="FFFFFF"/>
                          </a:solidFill>
                          <a:effectLst/>
                          <a:latin typeface="Calibri" panose="020F0502020204030204" pitchFamily="34" charset="0"/>
                        </a:rPr>
                        <a:t>Cost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2400" b="1" i="0" u="none" strike="noStrike">
                          <a:solidFill>
                            <a:srgbClr val="FFFFFF"/>
                          </a:solidFill>
                          <a:effectLst/>
                          <a:latin typeface="Calibri" panose="020F0502020204030204" pitchFamily="34" charset="0"/>
                        </a:rPr>
                        <a:t>Levels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2400" b="1" i="0" u="none" strike="noStrike">
                          <a:solidFill>
                            <a:srgbClr val="FFFFFF"/>
                          </a:solidFill>
                          <a:effectLst/>
                          <a:latin typeface="Calibri" panose="020F0502020204030204" pitchFamily="34" charset="0"/>
                        </a:rPr>
                        <a:t>Members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2400" b="1" i="0" u="none" strike="noStrike">
                          <a:solidFill>
                            <a:srgbClr val="FFFFFF"/>
                          </a:solidFill>
                          <a:effectLst/>
                          <a:latin typeface="Calibri" panose="020F0502020204030204" pitchFamily="34" charset="0"/>
                        </a:rPr>
                        <a:t>Memberships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2400" b="1" i="0" u="none" strike="noStrike">
                          <a:solidFill>
                            <a:srgbClr val="FFFFFF"/>
                          </a:solidFill>
                          <a:effectLst/>
                          <a:latin typeface="Calibri" panose="020F0502020204030204" pitchFamily="34" charset="0"/>
                        </a:rPr>
                        <a:t>FTE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893926359"/>
                  </a:ext>
                </a:extLst>
              </a:tr>
              <a:tr h="455021">
                <a:tc>
                  <a:txBody>
                    <a:bodyPr/>
                    <a:lstStyle/>
                    <a:p>
                      <a:pPr algn="ctr" fontAlgn="b"/>
                      <a:r>
                        <a:rPr lang="en-US" sz="1800" b="0" i="0" u="none" strike="noStrike">
                          <a:solidFill>
                            <a:srgbClr val="000000"/>
                          </a:solidFill>
                          <a:effectLst/>
                          <a:latin typeface="Calibri" panose="020F0502020204030204" pitchFamily="34" charset="0"/>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Associate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6630337"/>
                  </a:ext>
                </a:extLst>
              </a:tr>
              <a:tr h="455021">
                <a:tc>
                  <a:txBody>
                    <a:bodyPr/>
                    <a:lstStyle/>
                    <a:p>
                      <a:pPr algn="ctr" fontAlgn="b"/>
                      <a:r>
                        <a:rPr lang="en-US" sz="1800" b="0" i="0" u="none" strike="noStrike">
                          <a:solidFill>
                            <a:srgbClr val="000000"/>
                          </a:solidFill>
                          <a:effectLst/>
                          <a:latin typeface="Calibri" panose="020F0502020204030204" pitchFamily="34" charset="0"/>
                        </a:rPr>
                        <a:t>In-kind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Complimentary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5300099"/>
                  </a:ext>
                </a:extLst>
              </a:tr>
              <a:tr h="455021">
                <a:tc>
                  <a:txBody>
                    <a:bodyPr/>
                    <a:lstStyle/>
                    <a:p>
                      <a:pPr algn="ctr" fontAlgn="b"/>
                      <a:r>
                        <a:rPr lang="en-US" sz="1800" b="0" i="0" u="none" strike="noStrike">
                          <a:solidFill>
                            <a:srgbClr val="000000"/>
                          </a:solidFill>
                          <a:effectLst/>
                          <a:latin typeface="Calibri" panose="020F0502020204030204" pitchFamily="34" charset="0"/>
                        </a:rPr>
                        <a:t>$5,000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Corporate Annual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N/A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42058163"/>
                  </a:ext>
                </a:extLst>
              </a:tr>
              <a:tr h="455021">
                <a:tc>
                  <a:txBody>
                    <a:bodyPr/>
                    <a:lstStyle/>
                    <a:p>
                      <a:pPr algn="ctr" fontAlgn="b"/>
                      <a:r>
                        <a:rPr lang="en-US" sz="1800" b="0" i="0" u="none" strike="noStrike">
                          <a:solidFill>
                            <a:srgbClr val="000000"/>
                          </a:solidFill>
                          <a:effectLst/>
                          <a:latin typeface="Calibri" panose="020F0502020204030204" pitchFamily="34" charset="0"/>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Full Annual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37764828"/>
                  </a:ext>
                </a:extLst>
              </a:tr>
              <a:tr h="455021">
                <a:tc>
                  <a:txBody>
                    <a:bodyPr/>
                    <a:lstStyle/>
                    <a:p>
                      <a:pPr algn="ctr" fontAlgn="b"/>
                      <a:r>
                        <a:rPr lang="en-US" sz="1800" b="0" i="0" u="none" strike="noStrike">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Full Monthly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3504313"/>
                  </a:ext>
                </a:extLst>
              </a:tr>
              <a:tr h="455021">
                <a:tc>
                  <a:txBody>
                    <a:bodyPr/>
                    <a:lstStyle/>
                    <a:p>
                      <a:pPr algn="ctr" fontAlgn="b"/>
                      <a:r>
                        <a:rPr lang="en-US" sz="1800" b="0" i="0" u="none" strike="noStrike">
                          <a:solidFill>
                            <a:srgbClr val="000000"/>
                          </a:solidFill>
                          <a:effectLst/>
                          <a:latin typeface="Calibri" panose="020F0502020204030204" pitchFamily="34" charset="0"/>
                        </a:rPr>
                        <a:t>$500*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Full Semiannual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4661933"/>
                  </a:ext>
                </a:extLst>
              </a:tr>
              <a:tr h="477772">
                <a:tc>
                  <a:txBody>
                    <a:bodyPr/>
                    <a:lstStyle/>
                    <a:p>
                      <a:pPr algn="l" fontAlgn="b"/>
                      <a:endParaRPr lang="en-US" sz="20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2000" b="1" i="0" u="none" strike="noStrike">
                          <a:solidFill>
                            <a:srgbClr val="000000"/>
                          </a:solidFill>
                          <a:effectLst/>
                          <a:latin typeface="Calibri" panose="020F0502020204030204" pitchFamily="34" charset="0"/>
                        </a:rPr>
                        <a:t>Total</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2000" b="1" i="0" u="none" strike="noStrike">
                          <a:solidFill>
                            <a:srgbClr val="000000"/>
                          </a:solidFill>
                          <a:effectLst/>
                          <a:latin typeface="Calibri" panose="020F0502020204030204" pitchFamily="34" charset="0"/>
                        </a:rPr>
                        <a:t>111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1" i="0" u="none" strike="noStrike">
                          <a:solidFill>
                            <a:srgbClr val="000000"/>
                          </a:solidFill>
                          <a:effectLst/>
                          <a:latin typeface="Calibri" panose="020F0502020204030204" pitchFamily="34" charset="0"/>
                        </a:rPr>
                        <a:t>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1" i="0" u="none" strike="noStrike" dirty="0">
                          <a:solidFill>
                            <a:srgbClr val="000000"/>
                          </a:solidFill>
                          <a:effectLst/>
                          <a:latin typeface="Calibri" panose="020F0502020204030204" pitchFamily="34" charset="0"/>
                        </a:rPr>
                        <a:t>57.5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78414579"/>
                  </a:ext>
                </a:extLst>
              </a:tr>
            </a:tbl>
          </a:graphicData>
        </a:graphic>
      </p:graphicFrame>
    </p:spTree>
    <p:extLst>
      <p:ext uri="{BB962C8B-B14F-4D97-AF65-F5344CB8AC3E}">
        <p14:creationId xmlns:p14="http://schemas.microsoft.com/office/powerpoint/2010/main" val="73465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D7C20-03C7-4685-A6B1-766A9C15EBA9}"/>
              </a:ext>
            </a:extLst>
          </p:cNvPr>
          <p:cNvSpPr>
            <a:spLocks noGrp="1"/>
          </p:cNvSpPr>
          <p:nvPr>
            <p:ph type="title"/>
          </p:nvPr>
        </p:nvSpPr>
        <p:spPr/>
        <p:txBody>
          <a:bodyPr/>
          <a:lstStyle/>
          <a:p>
            <a:r>
              <a:rPr lang="en-US" dirty="0"/>
              <a:t>Policies</a:t>
            </a:r>
          </a:p>
        </p:txBody>
      </p:sp>
      <p:sp>
        <p:nvSpPr>
          <p:cNvPr id="3" name="Content Placeholder 2">
            <a:extLst>
              <a:ext uri="{FF2B5EF4-FFF2-40B4-BE49-F238E27FC236}">
                <a16:creationId xmlns:a16="http://schemas.microsoft.com/office/drawing/2014/main" id="{E752D0C3-321A-420C-956F-A95E2CA5ECE5}"/>
              </a:ext>
            </a:extLst>
          </p:cNvPr>
          <p:cNvSpPr>
            <a:spLocks noGrp="1"/>
          </p:cNvSpPr>
          <p:nvPr>
            <p:ph idx="1"/>
          </p:nvPr>
        </p:nvSpPr>
        <p:spPr>
          <a:xfrm>
            <a:off x="457200" y="1197445"/>
            <a:ext cx="8229600" cy="4888800"/>
          </a:xfrm>
        </p:spPr>
        <p:txBody>
          <a:bodyPr/>
          <a:lstStyle/>
          <a:p>
            <a:pPr marL="457200" indent="-457200">
              <a:buFont typeface="+mj-lt"/>
              <a:buAutoNum type="arabicPeriod"/>
            </a:pPr>
            <a:r>
              <a:rPr lang="en-US" sz="2000" b="1" dirty="0"/>
              <a:t>Be excellent to each other.</a:t>
            </a:r>
          </a:p>
          <a:p>
            <a:pPr marL="457200" indent="-457200">
              <a:buFont typeface="+mj-lt"/>
              <a:buAutoNum type="arabicPeriod"/>
            </a:pPr>
            <a:r>
              <a:rPr lang="en-US" sz="2000" b="1" dirty="0"/>
              <a:t>Don’t do anything that would require us to write a new rule.</a:t>
            </a:r>
          </a:p>
          <a:p>
            <a:pPr marL="457200" indent="-457200">
              <a:buFont typeface="+mj-lt"/>
              <a:buAutoNum type="arabicPeriod"/>
            </a:pPr>
            <a:r>
              <a:rPr lang="en-US" sz="2000" b="1" dirty="0"/>
              <a:t>When in doubt-ask.</a:t>
            </a:r>
          </a:p>
          <a:p>
            <a:pPr marL="342900" indent="-342900">
              <a:buFont typeface="+mj-lt"/>
              <a:buAutoNum type="arabicPeriod"/>
            </a:pPr>
            <a:r>
              <a:rPr lang="en-US" dirty="0"/>
              <a:t>Nobody shall use hazardous equipment while alone in the space or without sufficient training. If you do not know how to use a tool you must ask for the assistance of someone who does. If you do not know if something is hazardous you must ask someone who does.</a:t>
            </a:r>
          </a:p>
          <a:p>
            <a:pPr marL="342900" indent="-342900">
              <a:buFont typeface="+mj-lt"/>
              <a:buAutoNum type="arabicPeriod"/>
            </a:pPr>
            <a:r>
              <a:rPr lang="en-US" dirty="0"/>
              <a:t>Please keep the space in a pleasant, clean and tidy state. Wash up any kitchenware and sweep up any sawdust etc. Pack away your projects when you're not working on them and put tools back where they belong. Items left on desk surfaces may be moved or disposed. Hot food/drink </a:t>
            </a:r>
            <a:r>
              <a:rPr lang="en-US" dirty="0" err="1"/>
              <a:t>etc</a:t>
            </a:r>
            <a:r>
              <a:rPr lang="en-US" dirty="0"/>
              <a:t> is allowed however please be considerate of others when consuming strong smelling foods.</a:t>
            </a:r>
          </a:p>
          <a:p>
            <a:pPr marL="342900" indent="-342900">
              <a:buFont typeface="+mj-lt"/>
              <a:buAutoNum type="arabicPeriod"/>
            </a:pPr>
            <a:r>
              <a:rPr lang="en-US" dirty="0"/>
              <a:t>Don't use the space for illegal or immoral purposes. </a:t>
            </a:r>
          </a:p>
          <a:p>
            <a:pPr marL="342900" indent="-342900">
              <a:buFont typeface="+mj-lt"/>
              <a:buAutoNum type="arabicPeriod"/>
            </a:pPr>
            <a:r>
              <a:rPr lang="en-US" dirty="0"/>
              <a:t>Avoid doing harm to the </a:t>
            </a:r>
            <a:r>
              <a:rPr lang="en-US" dirty="0" err="1"/>
              <a:t>Makersmiths</a:t>
            </a:r>
            <a:r>
              <a:rPr lang="en-US" dirty="0"/>
              <a:t> reputation. Do not bring illegal drugs, drug paraphernalia or evidence of drug use to the space.</a:t>
            </a:r>
          </a:p>
          <a:p>
            <a:pPr marL="342900" indent="-342900">
              <a:buFont typeface="+mj-lt"/>
              <a:buAutoNum type="arabicPeriod"/>
            </a:pPr>
            <a:r>
              <a:rPr lang="en-US" dirty="0"/>
              <a:t>Restore makerspace to its default state, putting all materials, projects and tools away and leave it as good as or better than the state in which you found it, turn off all lights and tools, and lock the space before you leave. </a:t>
            </a:r>
          </a:p>
          <a:p>
            <a:pPr marL="342900" indent="-342900">
              <a:buFont typeface="+mj-lt"/>
              <a:buAutoNum type="arabicPeriod"/>
            </a:pPr>
            <a:r>
              <a:rPr lang="en-US" dirty="0"/>
              <a:t>Keep entry and walkways clear of materials and debris.</a:t>
            </a:r>
          </a:p>
          <a:p>
            <a:pPr marL="342900" indent="-342900">
              <a:buFont typeface="+mj-lt"/>
              <a:buAutoNum type="arabicPeriod"/>
            </a:pPr>
            <a:r>
              <a:rPr lang="en-US" dirty="0"/>
              <a:t>Respect private and shared property. Don’t borrow something unless it’s understood it’s something you can use. If you do use something, replace it (Pay it forward!). If you break it, it is your responsibility to get it fixed. (Ask for help if needed). </a:t>
            </a:r>
          </a:p>
          <a:p>
            <a:pPr marL="0" indent="0">
              <a:buNone/>
            </a:pPr>
            <a:r>
              <a:rPr lang="en-US" b="1" dirty="0"/>
              <a:t>…and on, and on, see the rest at the </a:t>
            </a:r>
            <a:r>
              <a:rPr lang="en-US" b="1" dirty="0" err="1"/>
              <a:t>Makersmiths</a:t>
            </a:r>
            <a:r>
              <a:rPr lang="en-US" b="1" dirty="0"/>
              <a:t> Wiki under “Rules and Guidelines Home”</a:t>
            </a:r>
          </a:p>
        </p:txBody>
      </p:sp>
      <p:pic>
        <p:nvPicPr>
          <p:cNvPr id="7" name="Picture 6">
            <a:extLst>
              <a:ext uri="{FF2B5EF4-FFF2-40B4-BE49-F238E27FC236}">
                <a16:creationId xmlns:a16="http://schemas.microsoft.com/office/drawing/2014/main" id="{83AED9FB-40AE-4D16-BC54-233082456C38}"/>
              </a:ext>
            </a:extLst>
          </p:cNvPr>
          <p:cNvPicPr>
            <a:picLocks noChangeAspect="1"/>
          </p:cNvPicPr>
          <p:nvPr/>
        </p:nvPicPr>
        <p:blipFill>
          <a:blip r:embed="rId2"/>
          <a:stretch>
            <a:fillRect/>
          </a:stretch>
        </p:blipFill>
        <p:spPr>
          <a:xfrm>
            <a:off x="7335949" y="263531"/>
            <a:ext cx="1236359" cy="1253745"/>
          </a:xfrm>
          <a:prstGeom prst="rect">
            <a:avLst/>
          </a:prstGeom>
        </p:spPr>
      </p:pic>
      <p:pic>
        <p:nvPicPr>
          <p:cNvPr id="8" name="Picture 7">
            <a:extLst>
              <a:ext uri="{FF2B5EF4-FFF2-40B4-BE49-F238E27FC236}">
                <a16:creationId xmlns:a16="http://schemas.microsoft.com/office/drawing/2014/main" id="{F4DD073F-D5A1-471D-B822-576C5AF94A59}"/>
              </a:ext>
            </a:extLst>
          </p:cNvPr>
          <p:cNvPicPr>
            <a:picLocks noChangeAspect="1"/>
          </p:cNvPicPr>
          <p:nvPr/>
        </p:nvPicPr>
        <p:blipFill>
          <a:blip r:embed="rId3"/>
          <a:stretch>
            <a:fillRect/>
          </a:stretch>
        </p:blipFill>
        <p:spPr>
          <a:xfrm>
            <a:off x="4572000" y="222520"/>
            <a:ext cx="2576693" cy="1342200"/>
          </a:xfrm>
          <a:prstGeom prst="rect">
            <a:avLst/>
          </a:prstGeom>
        </p:spPr>
      </p:pic>
    </p:spTree>
    <p:extLst>
      <p:ext uri="{BB962C8B-B14F-4D97-AF65-F5344CB8AC3E}">
        <p14:creationId xmlns:p14="http://schemas.microsoft.com/office/powerpoint/2010/main" val="3705258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E3A14AB-F59E-4413-BC95-6C2CB3DF26AF}"/>
              </a:ext>
            </a:extLst>
          </p:cNvPr>
          <p:cNvPicPr>
            <a:picLocks noChangeAspect="1"/>
          </p:cNvPicPr>
          <p:nvPr/>
        </p:nvPicPr>
        <p:blipFill>
          <a:blip r:embed="rId2"/>
          <a:stretch>
            <a:fillRect/>
          </a:stretch>
        </p:blipFill>
        <p:spPr>
          <a:xfrm>
            <a:off x="597854" y="4429540"/>
            <a:ext cx="1579739" cy="2117175"/>
          </a:xfrm>
          <a:prstGeom prst="rect">
            <a:avLst/>
          </a:prstGeom>
        </p:spPr>
      </p:pic>
      <p:pic>
        <p:nvPicPr>
          <p:cNvPr id="5" name="Picture 4">
            <a:extLst>
              <a:ext uri="{FF2B5EF4-FFF2-40B4-BE49-F238E27FC236}">
                <a16:creationId xmlns:a16="http://schemas.microsoft.com/office/drawing/2014/main" id="{5E842057-19B7-4671-8548-D3A243AE5BA7}"/>
              </a:ext>
            </a:extLst>
          </p:cNvPr>
          <p:cNvPicPr>
            <a:picLocks noChangeAspect="1"/>
          </p:cNvPicPr>
          <p:nvPr/>
        </p:nvPicPr>
        <p:blipFill>
          <a:blip r:embed="rId3"/>
          <a:stretch>
            <a:fillRect/>
          </a:stretch>
        </p:blipFill>
        <p:spPr>
          <a:xfrm>
            <a:off x="4968815" y="804708"/>
            <a:ext cx="3903871" cy="3956389"/>
          </a:xfrm>
          <a:prstGeom prst="rect">
            <a:avLst/>
          </a:prstGeom>
        </p:spPr>
      </p:pic>
      <p:sp>
        <p:nvSpPr>
          <p:cNvPr id="2" name="Title 1">
            <a:extLst>
              <a:ext uri="{FF2B5EF4-FFF2-40B4-BE49-F238E27FC236}">
                <a16:creationId xmlns:a16="http://schemas.microsoft.com/office/drawing/2014/main" id="{60A716EC-3291-453B-83A1-3BC76A3B6619}"/>
              </a:ext>
            </a:extLst>
          </p:cNvPr>
          <p:cNvSpPr>
            <a:spLocks noGrp="1"/>
          </p:cNvSpPr>
          <p:nvPr>
            <p:ph type="title"/>
          </p:nvPr>
        </p:nvSpPr>
        <p:spPr/>
        <p:txBody>
          <a:bodyPr/>
          <a:lstStyle/>
          <a:p>
            <a:r>
              <a:rPr lang="en-US" dirty="0"/>
              <a:t>Safety</a:t>
            </a:r>
          </a:p>
        </p:txBody>
      </p:sp>
      <p:sp>
        <p:nvSpPr>
          <p:cNvPr id="3" name="Content Placeholder 2">
            <a:extLst>
              <a:ext uri="{FF2B5EF4-FFF2-40B4-BE49-F238E27FC236}">
                <a16:creationId xmlns:a16="http://schemas.microsoft.com/office/drawing/2014/main" id="{6A2CF2E6-75F4-4136-AC78-0DDE75DD5F60}"/>
              </a:ext>
            </a:extLst>
          </p:cNvPr>
          <p:cNvSpPr>
            <a:spLocks noGrp="1"/>
          </p:cNvSpPr>
          <p:nvPr>
            <p:ph idx="1"/>
          </p:nvPr>
        </p:nvSpPr>
        <p:spPr/>
        <p:txBody>
          <a:bodyPr/>
          <a:lstStyle/>
          <a:p>
            <a:r>
              <a:rPr lang="en-US" sz="2800" dirty="0"/>
              <a:t>Wear the Gear</a:t>
            </a:r>
          </a:p>
          <a:p>
            <a:r>
              <a:rPr lang="en-US" sz="2800" dirty="0"/>
              <a:t>Know the Machine</a:t>
            </a:r>
          </a:p>
          <a:p>
            <a:r>
              <a:rPr lang="en-US" sz="2800" dirty="0"/>
              <a:t>Know your Ability</a:t>
            </a:r>
          </a:p>
          <a:p>
            <a:r>
              <a:rPr lang="en-US" sz="2800" dirty="0"/>
              <a:t>Take the Safety Class</a:t>
            </a:r>
          </a:p>
          <a:p>
            <a:endParaRPr lang="en-US" sz="2800" dirty="0"/>
          </a:p>
          <a:p>
            <a:endParaRPr lang="en-US" dirty="0"/>
          </a:p>
        </p:txBody>
      </p:sp>
      <p:pic>
        <p:nvPicPr>
          <p:cNvPr id="4" name="Picture 3">
            <a:extLst>
              <a:ext uri="{FF2B5EF4-FFF2-40B4-BE49-F238E27FC236}">
                <a16:creationId xmlns:a16="http://schemas.microsoft.com/office/drawing/2014/main" id="{FBA941B2-1334-4EF4-89AF-CBDE09B0F3F5}"/>
              </a:ext>
            </a:extLst>
          </p:cNvPr>
          <p:cNvPicPr>
            <a:picLocks noChangeAspect="1"/>
          </p:cNvPicPr>
          <p:nvPr/>
        </p:nvPicPr>
        <p:blipFill>
          <a:blip r:embed="rId4"/>
          <a:stretch>
            <a:fillRect/>
          </a:stretch>
        </p:blipFill>
        <p:spPr>
          <a:xfrm rot="556390">
            <a:off x="6040019" y="4745888"/>
            <a:ext cx="2619375" cy="1743075"/>
          </a:xfrm>
          <a:prstGeom prst="rect">
            <a:avLst/>
          </a:prstGeom>
        </p:spPr>
      </p:pic>
      <p:pic>
        <p:nvPicPr>
          <p:cNvPr id="6" name="Picture 5">
            <a:extLst>
              <a:ext uri="{FF2B5EF4-FFF2-40B4-BE49-F238E27FC236}">
                <a16:creationId xmlns:a16="http://schemas.microsoft.com/office/drawing/2014/main" id="{E1B27B2D-898D-4470-82EA-12456EE6051A}"/>
              </a:ext>
            </a:extLst>
          </p:cNvPr>
          <p:cNvPicPr>
            <a:picLocks noChangeAspect="1"/>
          </p:cNvPicPr>
          <p:nvPr/>
        </p:nvPicPr>
        <p:blipFill>
          <a:blip r:embed="rId5"/>
          <a:stretch>
            <a:fillRect/>
          </a:stretch>
        </p:blipFill>
        <p:spPr>
          <a:xfrm rot="20595871">
            <a:off x="2618393" y="4104915"/>
            <a:ext cx="2857499" cy="2262187"/>
          </a:xfrm>
          <a:prstGeom prst="rect">
            <a:avLst/>
          </a:prstGeom>
        </p:spPr>
      </p:pic>
      <p:pic>
        <p:nvPicPr>
          <p:cNvPr id="8" name="Picture 7">
            <a:extLst>
              <a:ext uri="{FF2B5EF4-FFF2-40B4-BE49-F238E27FC236}">
                <a16:creationId xmlns:a16="http://schemas.microsoft.com/office/drawing/2014/main" id="{BF45CDED-53BE-4FDB-ABCD-F3F659EC47E4}"/>
              </a:ext>
            </a:extLst>
          </p:cNvPr>
          <p:cNvPicPr>
            <a:picLocks noChangeAspect="1"/>
          </p:cNvPicPr>
          <p:nvPr/>
        </p:nvPicPr>
        <p:blipFill>
          <a:blip r:embed="rId6"/>
          <a:stretch>
            <a:fillRect/>
          </a:stretch>
        </p:blipFill>
        <p:spPr>
          <a:xfrm>
            <a:off x="2769013" y="3098167"/>
            <a:ext cx="1509623" cy="1091332"/>
          </a:xfrm>
          <a:prstGeom prst="rect">
            <a:avLst/>
          </a:prstGeom>
        </p:spPr>
      </p:pic>
      <p:pic>
        <p:nvPicPr>
          <p:cNvPr id="9" name="Picture 8">
            <a:extLst>
              <a:ext uri="{FF2B5EF4-FFF2-40B4-BE49-F238E27FC236}">
                <a16:creationId xmlns:a16="http://schemas.microsoft.com/office/drawing/2014/main" id="{02E5FBC7-BD74-4425-8807-2293A5FE58FE}"/>
              </a:ext>
            </a:extLst>
          </p:cNvPr>
          <p:cNvPicPr>
            <a:picLocks noChangeAspect="1"/>
          </p:cNvPicPr>
          <p:nvPr/>
        </p:nvPicPr>
        <p:blipFill>
          <a:blip r:embed="rId7"/>
          <a:stretch>
            <a:fillRect/>
          </a:stretch>
        </p:blipFill>
        <p:spPr>
          <a:xfrm>
            <a:off x="575399" y="2993023"/>
            <a:ext cx="1925430" cy="1383903"/>
          </a:xfrm>
          <a:prstGeom prst="rect">
            <a:avLst/>
          </a:prstGeom>
        </p:spPr>
      </p:pic>
    </p:spTree>
    <p:extLst>
      <p:ext uri="{BB962C8B-B14F-4D97-AF65-F5344CB8AC3E}">
        <p14:creationId xmlns:p14="http://schemas.microsoft.com/office/powerpoint/2010/main" val="1973583916"/>
      </p:ext>
    </p:extLst>
  </p:cSld>
  <p:clrMapOvr>
    <a:masterClrMapping/>
  </p:clrMapOvr>
</p:sld>
</file>

<file path=ppt/theme/theme1.xml><?xml version="1.0" encoding="utf-8"?>
<a:theme xmlns:a="http://schemas.openxmlformats.org/drawingml/2006/main" name="Makersmiths_White">
  <a:themeElements>
    <a:clrScheme name="Makersmiths">
      <a:dk1>
        <a:sysClr val="windowText" lastClr="000000"/>
      </a:dk1>
      <a:lt1>
        <a:sysClr val="window" lastClr="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Makersmiths">
      <a:majorFont>
        <a:latin typeface="Gothic medium"/>
        <a:ea typeface=""/>
        <a:cs typeface=""/>
      </a:majorFont>
      <a:minorFont>
        <a:latin typeface="Gothic mediu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kersmiths_2">
  <a:themeElements>
    <a:clrScheme name="Makersmiths">
      <a:dk1>
        <a:sysClr val="windowText" lastClr="000000"/>
      </a:dk1>
      <a:lt1>
        <a:sysClr val="window" lastClr="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Makersmiths">
      <a:majorFont>
        <a:latin typeface="Gothic medium"/>
        <a:ea typeface=""/>
        <a:cs typeface=""/>
      </a:majorFont>
      <a:minorFont>
        <a:latin typeface="Gothic medium"/>
        <a:ea typeface=""/>
        <a:cs typeface=""/>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akersmiths2">
  <a:themeElements>
    <a:clrScheme name="Makersmiths">
      <a:dk1>
        <a:sysClr val="windowText" lastClr="000000"/>
      </a:dk1>
      <a:lt1>
        <a:sysClr val="window" lastClr="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Makersmiths">
      <a:majorFont>
        <a:latin typeface="Gothic medium"/>
        <a:ea typeface=""/>
        <a:cs typeface=""/>
      </a:majorFont>
      <a:minorFont>
        <a:latin typeface="Gothic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8929</TotalTime>
  <Words>1469</Words>
  <Application>Microsoft Office PowerPoint</Application>
  <PresentationFormat>Overhead</PresentationFormat>
  <Paragraphs>313</Paragraphs>
  <Slides>18</Slides>
  <Notes>1</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18</vt:i4>
      </vt:variant>
    </vt:vector>
  </HeadingPairs>
  <TitlesOfParts>
    <vt:vector size="29" baseType="lpstr">
      <vt:lpstr>Aldhabi</vt:lpstr>
      <vt:lpstr>Algerian</vt:lpstr>
      <vt:lpstr>Arial</vt:lpstr>
      <vt:lpstr>Calibri</vt:lpstr>
      <vt:lpstr>Cambria</vt:lpstr>
      <vt:lpstr>Gotham Medium</vt:lpstr>
      <vt:lpstr>Gothic medium</vt:lpstr>
      <vt:lpstr>Wingdings</vt:lpstr>
      <vt:lpstr>Makersmiths_White</vt:lpstr>
      <vt:lpstr>Makersmiths_2</vt:lpstr>
      <vt:lpstr>Makersmiths2</vt:lpstr>
      <vt:lpstr>New Member Orientation Aug 2018 </vt:lpstr>
      <vt:lpstr>Outline</vt:lpstr>
      <vt:lpstr>Who we are</vt:lpstr>
      <vt:lpstr>History</vt:lpstr>
      <vt:lpstr>Corporate Stuff</vt:lpstr>
      <vt:lpstr>Business Model</vt:lpstr>
      <vt:lpstr>Membership Stats (as of Aug 2018)</vt:lpstr>
      <vt:lpstr>Policies</vt:lpstr>
      <vt:lpstr>Safety</vt:lpstr>
      <vt:lpstr>Where we are</vt:lpstr>
      <vt:lpstr>Where we are</vt:lpstr>
      <vt:lpstr>How we communicate</vt:lpstr>
      <vt:lpstr>Membership</vt:lpstr>
      <vt:lpstr>Training</vt:lpstr>
      <vt:lpstr>How to help/get involved</vt:lpstr>
      <vt:lpstr>Getting Started - Making</vt:lpstr>
      <vt:lpstr>Getting Started - Making</vt:lpstr>
      <vt:lpstr>Getting Started - Making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xohmfexy</dc:creator>
  <cp:lastModifiedBy>John Dubelko</cp:lastModifiedBy>
  <cp:revision>170</cp:revision>
  <cp:lastPrinted>2018-05-14T21:47:07Z</cp:lastPrinted>
  <dcterms:created xsi:type="dcterms:W3CDTF">2014-09-30T13:02:55Z</dcterms:created>
  <dcterms:modified xsi:type="dcterms:W3CDTF">2018-08-15T22:06:07Z</dcterms:modified>
</cp:coreProperties>
</file>